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7FF"/>
    <a:srgbClr val="FF2F92"/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1CE8A-9615-834E-A14A-926FF885E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4A4C71-55D8-FF40-964A-41C9D8886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FCAB54-5DFC-B64E-87F5-94212CCA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538F5C-5D25-7D41-8C7C-6CD80B990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F4BC39-192A-D04D-8CFF-8325253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786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87FA2-F250-C449-B8D3-60DC9C8F5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9374A0-E778-B241-8FD0-CC4809A60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CF6D1F-AFDC-6E49-9805-C7C593AE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C3EF25-5677-E64D-A4BB-47EE37E3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6232A0-0530-6D49-B066-3293CB6BD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598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1D0E8E-530C-3742-AD7A-420332CB1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7D29D1-ED63-5342-BEB6-665B75976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2883CE-3B99-5C4A-BD23-EF6394E9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5FB047-ED38-5142-BA37-A759B29FD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8BEF3A-749A-F14F-BA75-5AFE11BBD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913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AD8E0-C8FB-3941-BD99-2D8123D2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2E3189-B6BC-0C4F-A4A5-ABF25F328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06788B-992C-0B45-9495-ECDFEA7A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72EF5C-EC0D-5D4B-8431-2E219C59E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DB354E-386A-1541-B53A-EF4CAAF4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963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9685E-DD7B-4747-AD4C-C4226E102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721426-2626-B645-A269-76AF39355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FF6177-F2AD-D84A-BC20-29F13101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5E7640-D311-114F-9662-F3DD981D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9A5021-AE32-FD42-B21D-F0DCF78A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761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7FBE1-E34E-F64B-9B45-6D874A63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9B02B5-6648-404F-90EC-FB651C14A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72526D-8B18-8143-A5EA-F1BB8AE3D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BEB6A1-4CF8-D545-BABB-9697A5313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ABA016-E29B-C643-A8A6-90AB52C5C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80A197-0B20-B746-802D-BC26A40B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830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F81F4F-A374-1840-8B45-BFC41196B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2B3371-DC71-434C-8708-F824653EA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DF9F3E-C492-D942-9C6E-CBF7C7B8A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D081AA-6B73-3146-BAEC-DF3226D81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E366345-8C49-2B44-AF42-B9FC6EBC7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9659541-A25B-4C47-9392-CA159F1B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701829-37EF-EE42-863D-A631F1FA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A46A48-6011-774B-8B63-ABC181390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62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5AC85-409D-C44F-A847-E821FE6F1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FAE66-CFE4-F84E-8ADD-4AD73B47B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F690EC-A598-1F4F-8424-4B4A86C2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674B13-F298-224E-B64E-E16C5575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638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17761A6-B388-A14E-8896-8A55F3873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549101-98D9-7740-8F62-D0E05A899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394C35-4868-CB4D-A63C-00D2DD0A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136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7D9E2-84B1-934A-88F4-6FC4D62EA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151191-3D0D-154B-B913-1E00CC26D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891417-0272-C245-BB5A-66E469CB2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1D281D-5FC4-3B4F-80DA-D88595DB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DB20EA-BADB-1843-A5F1-083758867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2D60B1-DA2C-A94B-81F2-B5C52639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559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C5D04-EA4D-884D-A7FB-78B84A968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8A40D2-66EE-0149-AF63-C77E5C375D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FFEC5D-D337-A54F-9875-D3B1E436E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46E1FC-EE08-8D49-AF14-5EC562546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1809FC-9231-B943-83A6-ECF69CA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628E05-1A4B-974A-8EAA-055A19E9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685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D997E76-EABD-A848-AC50-F4BE93466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5A8AF1-A9BE-0947-B755-AB4EAE88A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FBB365-F62C-594B-9EF0-B86E15EA0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47336-9864-1B41-9B3F-0716C3584CF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834733-9DE9-3E41-A53A-5697982A3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B85D3C-0907-1F4A-AF0C-6924F148C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6B3EF-EFFB-EC4C-BFA8-4F9E4E97A557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336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english-grammar-reference/past-simpl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31F1C-9631-CE04-5C30-069DBD4C5B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br>
              <a:rPr lang="en-US" sz="1100" dirty="0"/>
            </a:br>
            <a:r>
              <a:rPr lang="en-US" sz="1100" b="1" dirty="0">
                <a:latin typeface="+mn-lt"/>
              </a:rPr>
              <a:t>Rosary Sisters School-  Irbid</a:t>
            </a:r>
            <a:br>
              <a:rPr lang="en-US" sz="1100" dirty="0">
                <a:latin typeface="+mn-lt"/>
              </a:rPr>
            </a:br>
            <a:r>
              <a:rPr lang="en-US" sz="1100" b="1" dirty="0">
                <a:latin typeface="+mn-lt"/>
              </a:rPr>
              <a:t>Grade (4)</a:t>
            </a:r>
            <a:br>
              <a:rPr lang="en-US" sz="1100" dirty="0">
                <a:latin typeface="+mn-lt"/>
              </a:rPr>
            </a:br>
            <a:r>
              <a:rPr lang="en-US" sz="1100" b="1" dirty="0">
                <a:latin typeface="+mn-lt"/>
              </a:rPr>
              <a:t>English Study sheet ( 6 ) </a:t>
            </a:r>
            <a:br>
              <a:rPr lang="en-US" sz="1100" dirty="0">
                <a:latin typeface="+mn-lt"/>
              </a:rPr>
            </a:br>
            <a:r>
              <a:rPr lang="en-US" sz="1100" b="1" dirty="0">
                <a:latin typeface="+mn-lt"/>
              </a:rPr>
              <a:t> </a:t>
            </a:r>
            <a:br>
              <a:rPr lang="en-US" sz="1100" dirty="0">
                <a:latin typeface="+mn-lt"/>
              </a:rPr>
            </a:br>
            <a:r>
              <a:rPr lang="en-US" sz="1100" b="1" dirty="0">
                <a:latin typeface="+mn-lt"/>
              </a:rPr>
              <a:t> </a:t>
            </a:r>
            <a:br>
              <a:rPr lang="en-US" sz="1100" dirty="0">
                <a:latin typeface="+mn-lt"/>
              </a:rPr>
            </a:br>
            <a:r>
              <a:rPr lang="en-US" sz="1100" b="1" dirty="0">
                <a:latin typeface="+mn-lt"/>
              </a:rPr>
              <a:t>Name: ……………………………………...                                                                                                                               	Date:          / 10 / 2025</a:t>
            </a:r>
            <a:br>
              <a:rPr lang="en-US" sz="1100" dirty="0">
                <a:latin typeface="+mn-lt"/>
              </a:rPr>
            </a:br>
            <a:endParaRPr lang="en-US" sz="1100" dirty="0">
              <a:latin typeface="+mn-lt"/>
            </a:endParaRPr>
          </a:p>
        </p:txBody>
      </p:sp>
      <p:pic>
        <p:nvPicPr>
          <p:cNvPr id="6147" name="Picture 3">
            <a:extLst>
              <a:ext uri="{FF2B5EF4-FFF2-40B4-BE49-F238E27FC236}">
                <a16:creationId xmlns:a16="http://schemas.microsoft.com/office/drawing/2014/main" id="{2E21D2BC-759D-4D06-7B26-4BFEDCE4D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95401"/>
            <a:ext cx="1023938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09A49-6772-3E4C-B63D-31FF9B430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608" y="1932971"/>
            <a:ext cx="10984374" cy="3067292"/>
          </a:xfrm>
        </p:spPr>
        <p:txBody>
          <a:bodyPr>
            <a:normAutofit fontScale="90000"/>
          </a:bodyPr>
          <a:lstStyle/>
          <a:p>
            <a:r>
              <a:rPr lang="es-CL" sz="8000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THE PAST</a:t>
            </a:r>
            <a:br>
              <a:rPr lang="es-CL" sz="8000" dirty="0">
                <a:solidFill>
                  <a:srgbClr val="FF2F92"/>
                </a:solidFill>
                <a:latin typeface="Arial Rounded MT Bold" panose="020F0704030504030204" pitchFamily="34" charset="77"/>
              </a:rPr>
            </a:br>
            <a:r>
              <a:rPr lang="es-CL" sz="8000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Simple</a:t>
            </a:r>
            <a:br>
              <a:rPr lang="es-CL" sz="8000" dirty="0">
                <a:solidFill>
                  <a:srgbClr val="FF2F92"/>
                </a:solidFill>
                <a:latin typeface="Arial Rounded MT Bold" panose="020F0704030504030204" pitchFamily="34" charset="77"/>
              </a:rPr>
            </a:br>
            <a:endParaRPr lang="es-CL" sz="8000" dirty="0">
              <a:solidFill>
                <a:srgbClr val="FF2F92"/>
              </a:solidFill>
              <a:latin typeface="Arial Rounded MT Bold" panose="020F070403050403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3461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C673A-0F8C-BB42-BDDC-F9EC69128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PAST SIMPLE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AD709D-DF89-2F40-9622-4F95F9066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709"/>
            <a:ext cx="10515600" cy="4672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We use the </a:t>
            </a:r>
            <a:r>
              <a:rPr lang="es-CL" b="1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past simple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talk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actions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C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s-CL" i="1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watched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CL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comedy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yesterday. </a:t>
            </a:r>
            <a:b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CL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CL" b="1" i="1" u="sng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back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Jordan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CL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i="1" dirty="0">
                <a:latin typeface="Arial" panose="020B0604020202020204" pitchFamily="34" charset="0"/>
                <a:cs typeface="Arial" panose="020B0604020202020204" pitchFamily="34" charset="0"/>
              </a:rPr>
              <a:t>Ahmad </a:t>
            </a:r>
            <a:r>
              <a:rPr lang="es-CL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got</a:t>
            </a:r>
            <a:r>
              <a:rPr lang="es-CL" i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CL" i="1" dirty="0" err="1">
                <a:latin typeface="Arial" panose="020B0604020202020204" pitchFamily="34" charset="0"/>
                <a:cs typeface="Arial" panose="020B0604020202020204" pitchFamily="34" charset="0"/>
              </a:rPr>
              <a:t>bad</a:t>
            </a:r>
            <a:r>
              <a:rPr lang="es-CL" i="1" dirty="0">
                <a:latin typeface="Arial" panose="020B0604020202020204" pitchFamily="34" charset="0"/>
                <a:cs typeface="Arial" panose="020B0604020202020204" pitchFamily="34" charset="0"/>
              </a:rPr>
              <a:t> grade in </a:t>
            </a:r>
            <a:r>
              <a:rPr lang="es-CL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i="1" dirty="0" err="1">
                <a:latin typeface="Arial" panose="020B0604020202020204" pitchFamily="34" charset="0"/>
                <a:cs typeface="Arial" panose="020B0604020202020204" pitchFamily="34" charset="0"/>
              </a:rPr>
              <a:t>math</a:t>
            </a:r>
            <a:r>
              <a:rPr lang="es-C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i="1" dirty="0" err="1">
                <a:latin typeface="Arial" panose="020B0604020202020204" pitchFamily="34" charset="0"/>
                <a:cs typeface="Arial" panose="020B0604020202020204" pitchFamily="34" charset="0"/>
              </a:rPr>
              <a:t>exam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L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CL" b="1" i="1" u="sng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lived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London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es-CL" b="1" i="1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b="1" i="1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es-CL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L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es-CL" dirty="0"/>
            </a:b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5351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FFD5E-6547-A84B-8585-C24FA394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POSITIVE SENTENCES EXAMPLE: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2C8EC8-1F20-5147-B547-107255FD7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284"/>
            <a:ext cx="10515600" cy="4660679"/>
          </a:xfrm>
        </p:spPr>
        <p:txBody>
          <a:bodyPr/>
          <a:lstStyle/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 IN PAST TENSE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Nour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went 	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supermarket.</a:t>
            </a: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Nour 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L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es-CL" dirty="0" err="1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her dog yesterday.</a:t>
            </a: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85DF79F-0AF0-C149-AC03-0C923F85A0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527"/>
          <a:stretch/>
        </p:blipFill>
        <p:spPr>
          <a:xfrm>
            <a:off x="7193585" y="2545748"/>
            <a:ext cx="1732422" cy="151539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96F5E9D-4C8D-AB44-AAF0-C851FED6B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682" y="2545748"/>
            <a:ext cx="1515399" cy="15153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C7D734E-DCE2-F84E-B588-CF8D39734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06" y="4641308"/>
            <a:ext cx="1515399" cy="151539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2378EE6-C353-F540-848F-B3527A3B0B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3585" y="4641308"/>
            <a:ext cx="1707347" cy="170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19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FFD5E-6547-A84B-8585-C24FA394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NEGATIVE SENTENCES EXAMPLE: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2C8EC8-1F20-5147-B547-107255FD7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284"/>
            <a:ext cx="10515600" cy="4660679"/>
          </a:xfrm>
        </p:spPr>
        <p:txBody>
          <a:bodyPr/>
          <a:lstStyle/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INFINITIVE VERB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Nour 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         </a:t>
            </a:r>
            <a:r>
              <a:rPr lang="es-CL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CL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          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supermarket.</a:t>
            </a: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Nour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            </a:t>
            </a:r>
            <a:r>
              <a:rPr lang="es-CL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her dog yesterday.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85DF79F-0AF0-C149-AC03-0C923F85A0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738"/>
          <a:stretch/>
        </p:blipFill>
        <p:spPr>
          <a:xfrm>
            <a:off x="7045366" y="2499125"/>
            <a:ext cx="1739819" cy="148341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96F5E9D-4C8D-AB44-AAF0-C851FED6B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305" y="2545748"/>
            <a:ext cx="1358176" cy="135817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C7D734E-DCE2-F84E-B588-CF8D397347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921"/>
          <a:stretch/>
        </p:blipFill>
        <p:spPr>
          <a:xfrm>
            <a:off x="1162693" y="4916207"/>
            <a:ext cx="1515399" cy="118320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2378EE6-C353-F540-848F-B3527A3B0B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523" y="4916207"/>
            <a:ext cx="1325563" cy="132556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BEBBDF1-8CF9-7145-8A8E-254650B7C7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4671"/>
          <a:stretch/>
        </p:blipFill>
        <p:spPr>
          <a:xfrm>
            <a:off x="4283400" y="2638779"/>
            <a:ext cx="1447234" cy="12349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44C7B1-E7A1-E04D-87D2-7F5FB94A74F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8243"/>
          <a:stretch/>
        </p:blipFill>
        <p:spPr>
          <a:xfrm>
            <a:off x="4283400" y="4821770"/>
            <a:ext cx="1447234" cy="118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83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6F396-7B6B-2AE1-2A6B-4F1087D43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B1953-A727-D75B-7A47-4A5B14AAC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67" y="365125"/>
            <a:ext cx="12083969" cy="1325563"/>
          </a:xfrm>
        </p:spPr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INTERROGATIVE </a:t>
            </a:r>
            <a:r>
              <a:rPr lang="es-CL" dirty="0" err="1">
                <a:solidFill>
                  <a:srgbClr val="FF2F92"/>
                </a:solidFill>
                <a:latin typeface="Arial Rounded MT Bold" panose="020F0704030504030204" pitchFamily="34" charset="77"/>
              </a:rPr>
              <a:t>Questions</a:t>
            </a:r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 EXAMPLE: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C4CC0B-15E6-8369-2EA7-7869E4274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284"/>
            <a:ext cx="10515600" cy="4660679"/>
          </a:xfrm>
        </p:spPr>
        <p:txBody>
          <a:bodyPr/>
          <a:lstStyle/>
          <a:p>
            <a:pPr marL="0" indent="0">
              <a:buNone/>
            </a:pPr>
            <a:r>
              <a:rPr lang="es-CL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INFINITIVE VERB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s-CL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Nour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        </a:t>
            </a:r>
            <a:r>
              <a:rPr lang="es-CL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                 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supermarket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L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Nour          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L" dirty="0" err="1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her dog yesterday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AF5586F-AEC9-0256-C17B-4D54B2A8A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606" y="2545748"/>
            <a:ext cx="1515399" cy="151539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BD58A3A-626E-45C3-D373-34AEFF2DC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9402" y="4781942"/>
            <a:ext cx="1325563" cy="132556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4CDFBA6-3B88-8AD1-9A64-3F14515517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1233" y="2467811"/>
            <a:ext cx="1515398" cy="15153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20B1B46-21C8-B077-62E8-2B002B3C15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3044" y="4687024"/>
            <a:ext cx="1515398" cy="151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70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FFD5E-6547-A84B-8585-C24FA3941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67" y="365125"/>
            <a:ext cx="12083969" cy="1325563"/>
          </a:xfrm>
        </p:spPr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WH </a:t>
            </a:r>
            <a:r>
              <a:rPr lang="es-CL" dirty="0" err="1">
                <a:solidFill>
                  <a:srgbClr val="FF2F92"/>
                </a:solidFill>
                <a:latin typeface="Arial Rounded MT Bold" panose="020F0704030504030204" pitchFamily="34" charset="77"/>
              </a:rPr>
              <a:t>Questions</a:t>
            </a:r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 EXAMPLE: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2C8EC8-1F20-5147-B547-107255FD7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284"/>
            <a:ext cx="10515600" cy="46606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DID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INFINITIVE VERB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-Nour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went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supermarket </a:t>
            </a:r>
            <a:r>
              <a:rPr lang="es-CL" u="sng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yesterday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CL" u="sng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Nour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supermarket?</a:t>
            </a:r>
          </a:p>
          <a:p>
            <a:pPr marL="0" indent="0">
              <a:buNone/>
            </a:pPr>
            <a:endParaRPr lang="es-CL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-Ahmad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travelled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u="sng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CL" u="sng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Ahmad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s-CL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-Nour ate a </a:t>
            </a:r>
            <a:r>
              <a:rPr lang="es-CL" u="sng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pumpkin pie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Nour </a:t>
            </a:r>
            <a:r>
              <a:rPr lang="es-CL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</a:t>
            </a:r>
            <a:r>
              <a:rPr lang="es-CL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s-CL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85DF79F-0AF0-C149-AC03-0C923F85A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2263" y="1734520"/>
            <a:ext cx="1515399" cy="151539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2378EE6-C353-F540-848F-B3527A3B0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6620" y="4589918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97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D0538-3077-034A-9AEA-B0CA8B4F7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REGULAR VERBS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13AFDF-603E-2849-A01B-314D6B126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261"/>
            <a:ext cx="10643886" cy="4741702"/>
          </a:xfrm>
        </p:spPr>
        <p:txBody>
          <a:bodyPr>
            <a:normAutofit lnSpcReduction="10000"/>
          </a:bodyPr>
          <a:lstStyle/>
          <a:p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If a </a:t>
            </a:r>
            <a:r>
              <a:rPr lang="es-CL" b="1" dirty="0"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 ends in -e, you add </a:t>
            </a:r>
            <a:r>
              <a:rPr lang="es-CL" b="1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arrive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  <a:p>
            <a:pPr marL="0" indent="0">
              <a:buNone/>
            </a:pPr>
            <a:endParaRPr lang="es-CL" dirty="0">
              <a:solidFill>
                <a:srgbClr val="FF2F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If a </a:t>
            </a:r>
            <a:r>
              <a:rPr lang="es-CL" b="1" dirty="0"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 ends in a vowel and a consonant, 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consonant is usually doubled before -</a:t>
            </a:r>
            <a:r>
              <a:rPr lang="es-CL" b="1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</a:t>
            </a:r>
          </a:p>
          <a:p>
            <a:pPr marL="0" indent="0">
              <a:buNone/>
            </a:pPr>
            <a:endParaRPr lang="es-C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If a </a:t>
            </a:r>
            <a:r>
              <a:rPr lang="es-CL" b="1" dirty="0"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 ends in consonant and -y, you take off the y and add 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CL" b="1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ied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s-CL" dirty="0">
                <a:solidFill>
                  <a:srgbClr val="9437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</a:t>
            </a:r>
            <a:r>
              <a:rPr lang="es-CL" dirty="0">
                <a:solidFill>
                  <a:srgbClr val="FF2F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ied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E7FBA40-8A79-6D47-89F4-28605C9C9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993" y="0"/>
            <a:ext cx="25273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894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79901-791A-C34D-A079-4EAB7ABF0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FF2F92"/>
                </a:solidFill>
                <a:latin typeface="Arial Rounded MT Bold" panose="020F0704030504030204" pitchFamily="34" charset="77"/>
              </a:rPr>
              <a:t>IRREGULAR VERBS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6060B4-D2A0-174E-99B0-2DEBD1463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515600" cy="46491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/>
              <a:t>An </a:t>
            </a:r>
            <a:r>
              <a:rPr lang="es-CL" b="1" dirty="0"/>
              <a:t>irregular </a:t>
            </a:r>
            <a:r>
              <a:rPr lang="es-CL" b="1" dirty="0" err="1"/>
              <a:t>verb</a:t>
            </a:r>
            <a:r>
              <a:rPr lang="es-CL" dirty="0"/>
              <a:t> </a:t>
            </a:r>
            <a:r>
              <a:rPr lang="es-CL" dirty="0" err="1"/>
              <a:t>is</a:t>
            </a:r>
            <a:r>
              <a:rPr lang="es-CL" dirty="0"/>
              <a:t> a </a:t>
            </a:r>
            <a:r>
              <a:rPr lang="es-CL" dirty="0" err="1"/>
              <a:t>verb</a:t>
            </a:r>
            <a:r>
              <a:rPr lang="es-CL" dirty="0"/>
              <a:t> </a:t>
            </a:r>
            <a:r>
              <a:rPr lang="es-CL" dirty="0" err="1"/>
              <a:t>that</a:t>
            </a:r>
            <a:r>
              <a:rPr lang="es-CL" dirty="0"/>
              <a:t> doesn’t </a:t>
            </a:r>
            <a:r>
              <a:rPr lang="es-CL" dirty="0" err="1"/>
              <a:t>take</a:t>
            </a:r>
            <a:r>
              <a:rPr lang="es-CL" dirty="0"/>
              <a:t> (-</a:t>
            </a:r>
            <a:r>
              <a:rPr lang="es-CL" dirty="0" err="1"/>
              <a:t>ed</a:t>
            </a:r>
            <a:r>
              <a:rPr lang="es-CL" dirty="0"/>
              <a:t> </a:t>
            </a:r>
            <a:r>
              <a:rPr lang="es-CL" dirty="0" err="1"/>
              <a:t>ending</a:t>
            </a:r>
            <a:r>
              <a:rPr lang="es-CL" dirty="0"/>
              <a:t>). Some </a:t>
            </a:r>
            <a:r>
              <a:rPr lang="es-CL" b="1" dirty="0"/>
              <a:t>irregular verbs</a:t>
            </a:r>
            <a:r>
              <a:rPr lang="es-CL" dirty="0"/>
              <a:t> do not change; (Example: </a:t>
            </a:r>
            <a:r>
              <a:rPr lang="es-CL" dirty="0">
                <a:solidFill>
                  <a:srgbClr val="9437FF"/>
                </a:solidFill>
              </a:rPr>
              <a:t>put </a:t>
            </a:r>
            <a:r>
              <a:rPr lang="es-CL" dirty="0"/>
              <a:t>–</a:t>
            </a:r>
            <a:r>
              <a:rPr lang="es-CL" dirty="0">
                <a:solidFill>
                  <a:srgbClr val="9437FF"/>
                </a:solidFill>
              </a:rPr>
              <a:t> </a:t>
            </a:r>
            <a:r>
              <a:rPr lang="es-CL" dirty="0" err="1">
                <a:solidFill>
                  <a:srgbClr val="9437FF"/>
                </a:solidFill>
              </a:rPr>
              <a:t>put</a:t>
            </a:r>
            <a:r>
              <a:rPr lang="es-CL" dirty="0"/>
              <a:t>), while others change completely.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sz="2000" dirty="0" err="1"/>
              <a:t>T.Yasmeen</a:t>
            </a:r>
            <a:r>
              <a:rPr lang="es-CL" sz="2000" dirty="0"/>
              <a:t> Okour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BBB69E2-D5A1-7043-8880-3EA10E02BE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44798"/>
          <a:stretch/>
        </p:blipFill>
        <p:spPr>
          <a:xfrm>
            <a:off x="3758184" y="2781613"/>
            <a:ext cx="6142068" cy="314672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25EA87E-DAE9-2E4F-B8EF-682FA84C5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7499" y="3091325"/>
            <a:ext cx="25273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85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354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Tema de Office</vt:lpstr>
      <vt:lpstr> Rosary Sisters School-  Irbid Grade (4) English Study sheet ( 6 )      Name: ……………………………………...                                                                                                                                Date:          / 10 / 2025 </vt:lpstr>
      <vt:lpstr>THE PAST Simple </vt:lpstr>
      <vt:lpstr>PAST SIMPLE</vt:lpstr>
      <vt:lpstr>POSITIVE SENTENCES EXAMPLE:</vt:lpstr>
      <vt:lpstr>NEGATIVE SENTENCES EXAMPLE:</vt:lpstr>
      <vt:lpstr>INTERROGATIVE Questions EXAMPLE:</vt:lpstr>
      <vt:lpstr>WH Questions EXAMPLE:</vt:lpstr>
      <vt:lpstr>REGULAR VERBS</vt:lpstr>
      <vt:lpstr>IRREGULAR 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TALKING ABOUT  THE PAST</dc:title>
  <dc:creator>profesora.alejandrabeltran@gmail.com</dc:creator>
  <cp:lastModifiedBy>Yasmeen Okour</cp:lastModifiedBy>
  <cp:revision>8</cp:revision>
  <dcterms:created xsi:type="dcterms:W3CDTF">2020-10-08T12:34:24Z</dcterms:created>
  <dcterms:modified xsi:type="dcterms:W3CDTF">2025-10-17T15:41:59Z</dcterms:modified>
</cp:coreProperties>
</file>