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4" d="100"/>
          <a:sy n="84" d="100"/>
        </p:scale>
        <p:origin x="17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375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93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1350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707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3510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252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432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00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324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081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488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07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490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10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441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68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76B42-01DF-4D31-B89A-0D9684107337}" type="datetimeFigureOut">
              <a:rPr lang="en-US" smtClean="0"/>
              <a:t>11/7/2024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867A441-82A6-401D-AFE5-70D2609245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993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47B72-82F6-44B5-BF1F-B07B0E9F0D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القوانين والأنظمة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091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78F5D-808C-4E0C-BA93-F72FD25BF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JO" sz="6600" b="1" dirty="0"/>
              <a:t>القانون </a:t>
            </a:r>
            <a:endParaRPr lang="en-US" sz="6600" b="1" dirty="0"/>
          </a:p>
        </p:txBody>
      </p:sp>
      <p:sp>
        <p:nvSpPr>
          <p:cNvPr id="4" name="Flowchart: Punched Tape 3">
            <a:extLst>
              <a:ext uri="{FF2B5EF4-FFF2-40B4-BE49-F238E27FC236}">
                <a16:creationId xmlns:a16="http://schemas.microsoft.com/office/drawing/2014/main" id="{4EDF29B2-6B25-4D1C-B7D3-82F92A19DE43}"/>
              </a:ext>
            </a:extLst>
          </p:cNvPr>
          <p:cNvSpPr/>
          <p:nvPr/>
        </p:nvSpPr>
        <p:spPr>
          <a:xfrm>
            <a:off x="535902" y="2743200"/>
            <a:ext cx="8596668" cy="2184401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ar-JO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Tahoma" panose="020B0604030504040204" pitchFamily="34" charset="0"/>
              </a:rPr>
              <a:t>مجموعة من الأسس والقواعد التي تنظم علاقة الفرد مع المجتمع والأفراد في ما بينهم </a:t>
            </a:r>
          </a:p>
        </p:txBody>
      </p:sp>
    </p:spTree>
    <p:extLst>
      <p:ext uri="{BB962C8B-B14F-4D97-AF65-F5344CB8AC3E}">
        <p14:creationId xmlns:p14="http://schemas.microsoft.com/office/powerpoint/2010/main" val="2756133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Document 3">
            <a:extLst>
              <a:ext uri="{FF2B5EF4-FFF2-40B4-BE49-F238E27FC236}">
                <a16:creationId xmlns:a16="http://schemas.microsoft.com/office/drawing/2014/main" id="{AA4F25A7-8D09-48DF-8F47-DDAC6682D48A}"/>
              </a:ext>
            </a:extLst>
          </p:cNvPr>
          <p:cNvSpPr/>
          <p:nvPr/>
        </p:nvSpPr>
        <p:spPr>
          <a:xfrm>
            <a:off x="7658100" y="3268980"/>
            <a:ext cx="3608070" cy="272034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تطبيق القانون على الجميع </a:t>
            </a:r>
            <a:endParaRPr lang="en-US" dirty="0"/>
          </a:p>
        </p:txBody>
      </p:sp>
      <p:sp>
        <p:nvSpPr>
          <p:cNvPr id="5" name="Flowchart: Document 4">
            <a:extLst>
              <a:ext uri="{FF2B5EF4-FFF2-40B4-BE49-F238E27FC236}">
                <a16:creationId xmlns:a16="http://schemas.microsoft.com/office/drawing/2014/main" id="{6CBA634D-386E-4E6C-8202-984A9544F9A0}"/>
              </a:ext>
            </a:extLst>
          </p:cNvPr>
          <p:cNvSpPr/>
          <p:nvPr/>
        </p:nvSpPr>
        <p:spPr>
          <a:xfrm>
            <a:off x="925830" y="3268980"/>
            <a:ext cx="3608070" cy="304292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1- انتشار العدالة</a:t>
            </a:r>
          </a:p>
          <a:p>
            <a:pPr algn="ctr"/>
            <a:r>
              <a:rPr lang="ar-JO" dirty="0"/>
              <a:t> </a:t>
            </a:r>
          </a:p>
          <a:p>
            <a:pPr algn="ctr"/>
            <a:r>
              <a:rPr lang="ar-JO" dirty="0"/>
              <a:t>2-المساوة في المجتمع 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B771D6-57BF-4735-934F-31FC42E36B4B}"/>
              </a:ext>
            </a:extLst>
          </p:cNvPr>
          <p:cNvSpPr/>
          <p:nvPr/>
        </p:nvSpPr>
        <p:spPr>
          <a:xfrm>
            <a:off x="7863840" y="1440180"/>
            <a:ext cx="3120390" cy="994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السبب 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921773D-E661-46C5-91FE-B4A44581D135}"/>
              </a:ext>
            </a:extLst>
          </p:cNvPr>
          <p:cNvSpPr/>
          <p:nvPr/>
        </p:nvSpPr>
        <p:spPr>
          <a:xfrm>
            <a:off x="1169670" y="1440180"/>
            <a:ext cx="3120390" cy="994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dirty="0"/>
              <a:t>النتيجة </a:t>
            </a:r>
            <a:endParaRPr lang="en-US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10CA8FE-9F72-4BD4-AC0A-BC82FFBD4955}"/>
              </a:ext>
            </a:extLst>
          </p:cNvPr>
          <p:cNvCxnSpPr/>
          <p:nvPr/>
        </p:nvCxnSpPr>
        <p:spPr>
          <a:xfrm flipH="1">
            <a:off x="5052060" y="1737360"/>
            <a:ext cx="19431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F78DBCE-E3B6-4668-949B-BC26B2D41730}"/>
              </a:ext>
            </a:extLst>
          </p:cNvPr>
          <p:cNvCxnSpPr/>
          <p:nvPr/>
        </p:nvCxnSpPr>
        <p:spPr>
          <a:xfrm flipH="1">
            <a:off x="5052060" y="4354830"/>
            <a:ext cx="19431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240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EFA93-C101-4BF4-8F81-F50169906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أهمية النظام والقانون في حياتنا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BF6840-C7CF-4135-AD42-948430A90D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ar-JO" dirty="0"/>
          </a:p>
          <a:p>
            <a:pPr marL="0" indent="0" algn="r">
              <a:buNone/>
            </a:pPr>
            <a:r>
              <a:rPr lang="ar-JO" dirty="0"/>
              <a:t>1- تحقيق حقوق الأفراد في المجتمع ، وتحقيق الأمن ومنع الأعتداءات بين الناس </a:t>
            </a:r>
          </a:p>
          <a:p>
            <a:pPr marL="0" indent="0" algn="r">
              <a:buNone/>
            </a:pPr>
            <a:endParaRPr lang="ar-JO" dirty="0"/>
          </a:p>
          <a:p>
            <a:pPr algn="r"/>
            <a:r>
              <a:rPr lang="ar-JO" dirty="0"/>
              <a:t>2- تحقيق العدل والمساوة بين أفراد المجتمع</a:t>
            </a:r>
          </a:p>
          <a:p>
            <a:pPr algn="r"/>
            <a:r>
              <a:rPr lang="ar-JO" dirty="0"/>
              <a:t> </a:t>
            </a:r>
          </a:p>
          <a:p>
            <a:pPr algn="r"/>
            <a:r>
              <a:rPr lang="ar-JO" dirty="0"/>
              <a:t>3- أداء الأعمال بأفضل صورة </a:t>
            </a:r>
          </a:p>
          <a:p>
            <a:pPr algn="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197820-4EFC-434D-9983-048AA065F6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873" y="3743865"/>
            <a:ext cx="3434818" cy="2297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26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18AAC-D01C-4DBC-8974-D602EA67E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النظام في المدرسة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4F8DE7-A320-4EE3-AA52-1DEADA8FC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JO" dirty="0"/>
              <a:t>1- الالتزام بالتعليمات الصادرة عن مدرستي </a:t>
            </a:r>
          </a:p>
          <a:p>
            <a:pPr algn="r"/>
            <a:endParaRPr lang="ar-JO" dirty="0"/>
          </a:p>
          <a:p>
            <a:pPr algn="r"/>
            <a:r>
              <a:rPr lang="ar-JO" dirty="0"/>
              <a:t>2-المحافظة على نظافة مدرستي</a:t>
            </a:r>
          </a:p>
          <a:p>
            <a:pPr algn="r"/>
            <a:r>
              <a:rPr lang="ar-JO" dirty="0"/>
              <a:t> </a:t>
            </a:r>
          </a:p>
          <a:p>
            <a:pPr algn="r"/>
            <a:r>
              <a:rPr lang="ar-JO" dirty="0"/>
              <a:t>3-المحافظة على مرافق مدرستي</a:t>
            </a:r>
          </a:p>
          <a:p>
            <a:pPr algn="r"/>
            <a:r>
              <a:rPr lang="ar-JO" dirty="0"/>
              <a:t> </a:t>
            </a:r>
          </a:p>
          <a:p>
            <a:pPr algn="r"/>
            <a:r>
              <a:rPr lang="ar-JO" dirty="0"/>
              <a:t>4- الالتزام بارتداء الزي المدرسي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14D0F5D-2028-438F-B684-8B3568788A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825" y="3864634"/>
            <a:ext cx="3650080" cy="20462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BA9A5F9-C690-42A3-9315-BB2AE1E0B6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840" y="1930400"/>
            <a:ext cx="2924175" cy="1562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3650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3D639-7B73-4BF4-91EF-90390AE724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JO" dirty="0"/>
              <a:t>النظام في الحارة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86059-67FE-4227-A9AB-E2EB633A67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JO" dirty="0"/>
              <a:t>احترام حقوق الآخرين وممتلكاتهم </a:t>
            </a:r>
          </a:p>
          <a:p>
            <a:pPr algn="r"/>
            <a:endParaRPr lang="ar-JO" dirty="0"/>
          </a:p>
          <a:p>
            <a:pPr algn="r"/>
            <a:r>
              <a:rPr lang="ar-JO" dirty="0"/>
              <a:t>الالتزام بقواعد السير</a:t>
            </a:r>
          </a:p>
          <a:p>
            <a:pPr algn="r"/>
            <a:r>
              <a:rPr lang="ar-JO" dirty="0"/>
              <a:t> </a:t>
            </a:r>
          </a:p>
          <a:p>
            <a:pPr algn="r"/>
            <a:r>
              <a:rPr lang="ar-JO" dirty="0"/>
              <a:t>المحافظة على الممتلكات العامة 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C8642D-C40F-4344-B84F-373A0C9258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3623094"/>
            <a:ext cx="2240664" cy="29013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304475D-ABDD-4A9B-9286-26EED98484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02" y="553528"/>
            <a:ext cx="2543175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88150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100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القوانين والأنظمة </vt:lpstr>
      <vt:lpstr>القانون </vt:lpstr>
      <vt:lpstr>PowerPoint Presentation</vt:lpstr>
      <vt:lpstr>أهمية النظام والقانون في حياتنا </vt:lpstr>
      <vt:lpstr>النظام في المدرسة </vt:lpstr>
      <vt:lpstr>النظام في الحارة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القوانين والأنظمة </dc:title>
  <dc:creator>lenovo</dc:creator>
  <cp:lastModifiedBy>lenovo</cp:lastModifiedBy>
  <cp:revision>3</cp:revision>
  <dcterms:created xsi:type="dcterms:W3CDTF">2024-11-07T05:43:53Z</dcterms:created>
  <dcterms:modified xsi:type="dcterms:W3CDTF">2024-11-07T05:55:41Z</dcterms:modified>
</cp:coreProperties>
</file>