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</p:sldMasterIdLst>
  <p:notesMasterIdLst>
    <p:notesMasterId r:id="rId17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79B36C-7A84-4B9F-8229-8DD8C882B47B}" v="24" dt="2025-11-30T19:05:59.4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>
            <a:extLst>
              <a:ext uri="{FF2B5EF4-FFF2-40B4-BE49-F238E27FC236}">
                <a16:creationId xmlns:a16="http://schemas.microsoft.com/office/drawing/2014/main" id="{F59812DC-15DF-2D91-C01E-812D10B62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6147" name="AutoShape 2">
            <a:extLst>
              <a:ext uri="{FF2B5EF4-FFF2-40B4-BE49-F238E27FC236}">
                <a16:creationId xmlns:a16="http://schemas.microsoft.com/office/drawing/2014/main" id="{2C3E51A8-E182-7108-BC47-5105A3DE5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6148" name="AutoShape 3">
            <a:extLst>
              <a:ext uri="{FF2B5EF4-FFF2-40B4-BE49-F238E27FC236}">
                <a16:creationId xmlns:a16="http://schemas.microsoft.com/office/drawing/2014/main" id="{C4319C6D-DE3C-7E1D-6003-FA5861147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6149" name="Rectangle 4">
            <a:extLst>
              <a:ext uri="{FF2B5EF4-FFF2-40B4-BE49-F238E27FC236}">
                <a16:creationId xmlns:a16="http://schemas.microsoft.com/office/drawing/2014/main" id="{B6D234B3-C587-BCAD-369A-9043BD26600E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93537" cy="12487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45960C6C-C1F3-026B-1D52-75A2277F9003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0050" cy="41084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DEC8B6B6-067E-39AA-9755-7DE7CE24A5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25" y="695325"/>
            <a:ext cx="257175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AFCD19FC-54AF-CC4E-2808-E2B1033B25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>
            <a:extLst>
              <a:ext uri="{FF2B5EF4-FFF2-40B4-BE49-F238E27FC236}">
                <a16:creationId xmlns:a16="http://schemas.microsoft.com/office/drawing/2014/main" id="{607AB220-9C07-0522-46A0-A997EE2CD8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1798300" y="-11796713"/>
            <a:ext cx="11796712" cy="12490451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83954AE3-871F-EE1E-41EE-5C5F425424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3225" cy="4111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5CE60622-C69E-FCBB-B621-E254402177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1798300" y="-11796713"/>
            <a:ext cx="11798300" cy="124920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75B74C57-E1A9-5F2E-9F36-585069A956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>
            <a:extLst>
              <a:ext uri="{FF2B5EF4-FFF2-40B4-BE49-F238E27FC236}">
                <a16:creationId xmlns:a16="http://schemas.microsoft.com/office/drawing/2014/main" id="{C4E543BD-7D0E-425B-D5D6-E99301A084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1798300" y="-11796713"/>
            <a:ext cx="11798300" cy="124920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846D6A4D-EA92-8553-9A78-96D9ABCF3B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F2E56EC6-12E5-6114-70B8-694F4A3FF0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1798300" y="-11796713"/>
            <a:ext cx="11798300" cy="124920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FD9D2089-7486-70A6-795F-32012E3069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>
            <a:extLst>
              <a:ext uri="{FF2B5EF4-FFF2-40B4-BE49-F238E27FC236}">
                <a16:creationId xmlns:a16="http://schemas.microsoft.com/office/drawing/2014/main" id="{1227817F-5484-88FB-095E-51AEF1B5AE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1798300" y="-11796713"/>
            <a:ext cx="11798300" cy="124920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4933F938-FAE3-55F5-6908-59A60B55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>
            <a:extLst>
              <a:ext uri="{FF2B5EF4-FFF2-40B4-BE49-F238E27FC236}">
                <a16:creationId xmlns:a16="http://schemas.microsoft.com/office/drawing/2014/main" id="{C1367851-D506-6C86-91D9-9AD3A83936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1798300" y="-11796713"/>
            <a:ext cx="11798300" cy="124920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C1B1A63A-AB62-2D13-0E54-C2ECE98501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>
            <a:extLst>
              <a:ext uri="{FF2B5EF4-FFF2-40B4-BE49-F238E27FC236}">
                <a16:creationId xmlns:a16="http://schemas.microsoft.com/office/drawing/2014/main" id="{DC0CDDA0-E113-AA24-33DA-CC4889F56F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1798300" y="-11796713"/>
            <a:ext cx="11798300" cy="124920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67D1A86C-01D2-A4DC-2B97-9C22500E35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>
            <a:extLst>
              <a:ext uri="{FF2B5EF4-FFF2-40B4-BE49-F238E27FC236}">
                <a16:creationId xmlns:a16="http://schemas.microsoft.com/office/drawing/2014/main" id="{95C0BDA2-FEA3-9AE0-B909-46F9A676B9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1798300" y="-11796713"/>
            <a:ext cx="11798300" cy="124920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0309DAF3-C315-F225-6BD4-DD46F02A2E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>
            <a:extLst>
              <a:ext uri="{FF2B5EF4-FFF2-40B4-BE49-F238E27FC236}">
                <a16:creationId xmlns:a16="http://schemas.microsoft.com/office/drawing/2014/main" id="{2690DFB8-DA35-F39C-B083-46FDD37AD8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1798300" y="-11796713"/>
            <a:ext cx="11796712" cy="12490451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5EE9A9DE-01B9-253F-6778-5FB4D41A7A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3225" cy="4111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7C050354-3AC2-DA8F-2780-133356EC0D4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8EFCB1E8-E246-9413-164A-5AE66CC3B78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36E3E-5953-41CD-BD5D-BF3AE5294A47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29185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49EB1A7C-D893-C6FF-29AE-6C5A8FEAE70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111D973-B5E0-AF83-D3B1-7D6CD2AC5C1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D8830-4268-4802-9CC2-B4E06BB04E68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054093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7338" y="530225"/>
            <a:ext cx="2043112" cy="5500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530225"/>
            <a:ext cx="5981700" cy="55006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600D57A-752D-5C55-0B33-E83AE9BE373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86A8ACB1-8BB5-CE4D-3D0F-17427689811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C7105C-C898-4F45-B3AF-6AD989080E38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097766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4BB01707-7498-CB0E-E409-7413C97D977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491B97A5-3221-D958-F877-81C1F578134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DC6CA-82CA-46BB-8EBC-CFE7048EF49A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392094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1A2045E8-3C6A-BE28-3749-76660CE8CB5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0868F5BA-117E-75C6-C9A0-A07F7570DDB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41338-3414-42E0-9759-DF9C79F5CF0F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347537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325CF7E-CBB9-9EF8-EAAB-7F0F30B2157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D1F85753-F62A-66F8-A427-7A408E4A46B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06CC4-674B-48BA-A99D-1409F677C21F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8453751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530225"/>
            <a:ext cx="4011612" cy="4181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0" y="530225"/>
            <a:ext cx="4013200" cy="4181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FAFC0C6-4F90-1D3E-A5A3-C1B140D6CF0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E1877631-A8F9-135D-C18B-6E7FB4FEF2B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59000-3EBD-4AFF-AB62-A15AD02C4C00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1429411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C395F4E-D1DE-3A8A-A09E-8718A597E0F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261EB559-7689-81C8-E8FB-F5EA724811D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DC720-9987-48DA-B02C-FE699E80F43B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2535586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BAD1917A-A7FB-7CBB-3825-547890FCB81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4F9D965B-3123-04E0-A208-E1F12D6BADF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BDCB0-3166-4F4F-AB13-525AB6A076AA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8555013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2CAD3B6E-6514-E886-AF99-3259221A539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DA017F64-9C39-AD4A-477D-9F571C1D996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514A5-CEED-4F41-8E40-F73ED14A2F01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259146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1C704B8C-1876-261F-6931-508F84EFEDA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0354701F-CFA1-1B78-FA78-B9C3A0039D3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BF4E0-AFA3-423A-BBE5-04382BF72B3D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40693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C10EC1E-32C5-80FA-6E04-E200E4381D1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555F3D92-9E40-930E-F67F-F5B1438A98B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0A245-E87F-4E85-A1F8-33264F879C2C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2071230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AB74F94-2884-B4B2-0162-638DA36EAE9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F102B71-91F8-CC74-7B17-7D2EADC36BF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7D553-28F8-48C1-BA6D-D66BC892B9CC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580929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31114E1-C7D6-2A02-5EB8-70C361972BE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A1A7BC80-53FB-B8B1-1636-D524D2AE785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25BD1-6258-4202-9615-42BFD2A66CFE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6932717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7338" y="530225"/>
            <a:ext cx="2043112" cy="5500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530225"/>
            <a:ext cx="5981700" cy="55006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5071454-F7D0-EFDE-ED32-BC3C03F4D27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951F601E-D9B1-6323-196B-F491871ABB3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1CB4D-CC9D-40EE-AB8D-014C3EDA116B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2405873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77212" cy="10445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3238" y="530225"/>
            <a:ext cx="4011612" cy="2014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7250" y="530225"/>
            <a:ext cx="4013200" cy="2014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503238" y="2697163"/>
            <a:ext cx="8177212" cy="2014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98F98DD2-23BA-DB28-451A-F8926ABA24F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CDA43D2F-5307-6EA8-1C55-19B8D75DC86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3BF7E-5B3D-4C3E-A4AD-16DC36B0494C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1461922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77212" cy="10445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3238" y="530225"/>
            <a:ext cx="4011612" cy="2014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3238" y="2697163"/>
            <a:ext cx="4011612" cy="2014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67250" y="530225"/>
            <a:ext cx="4013200" cy="4181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7130B7A-A5B9-BFB6-FAA2-FCE23AFEDB9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1CA531E1-C85F-8E96-2BF9-1B43744CBB2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790C7-4698-4E72-B39C-522874872DE1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8435741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503238" y="4986338"/>
            <a:ext cx="8177212" cy="10445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3238" y="530225"/>
            <a:ext cx="4011612" cy="2014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7250" y="530225"/>
            <a:ext cx="4013200" cy="2014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3238" y="2697163"/>
            <a:ext cx="4011612" cy="2014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7250" y="2697163"/>
            <a:ext cx="4013200" cy="2014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140E9F57-0275-1300-9FC2-105FD1E8F0C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15433458-159F-DC10-5510-76A88600772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2D4B5-C29B-4ABB-91EA-43DA3B8B3C4A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0524135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F35DEF6-B1FB-B543-98EA-916F870B8B6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34B6C659-040A-2D7C-B867-9AC53D259D4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609D7-E5A8-4078-990B-0C7A0A8AAADC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30030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91205334-A756-677D-25F3-9B6F10F6200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8FA7D72C-1AEC-AA46-03A7-F2FA8CF8E3C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5546F-C98B-4C26-9873-03E6D21B37DD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4211211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F0C3232-73D6-1381-D91F-D47EC3CEBA4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BC60038-3DBE-097F-FBCA-66B93265B8C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9CA7B-2B57-4FA7-B795-57150A111129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4976418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530225"/>
            <a:ext cx="4011612" cy="4181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0" y="530225"/>
            <a:ext cx="4013200" cy="4181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E69F293-9DA3-E329-7F2B-2ABB5E1B131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3C9E8C9-3D90-6BCF-1442-6E3F1024D5A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CFDA7-8453-43BF-823A-7256A958FC22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440625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0D76F13C-467E-0908-029C-4E9C9A71975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D4E82030-CCBB-5370-BBFF-50588038F9B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651EC-BBB3-40C6-8DD7-B63454337E2C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0598004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72788F8-6B4C-92CF-0754-E641EE65513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774B23EA-6205-8365-0D99-16175A6F6B4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0827B-3138-40E1-AD1A-42FF52359455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42377683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E68741B6-B2C0-41D1-7D5B-4EE0DB97E77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BFFE7F61-F3D0-B493-1389-4299D128125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8E3F1-5AA7-45EA-9848-F93273F907C9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2003493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7B49F8CB-C72D-A7E4-9334-7D3DD0FAFAA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4CF5BF55-E217-A6CB-3CEC-B89E4FA76BE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F6AFA-CE29-439E-A3C4-1CF2E45C08B7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5630760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5A8D765-EC3A-AD22-90FD-2CCAA1E134B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8727A447-E2CB-AE6A-B91C-AEAD70C8B7A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1FB26-CB38-46C6-9F36-D8E7BC907353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562088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B89147F-C0BD-F055-3FDE-F7E6A589086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F726519-1604-B3EB-3CA2-0DA5AA8759B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54547-2E5B-4237-BFDB-BCCCAEEE7A3F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2407484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D8EE39D-C5EB-BB7D-F853-77C83EB4A41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48FB53C7-FEB7-8B33-54F2-3DAC1DB0403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253A-A682-4551-8E87-9CCAC8A438B7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0587333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7338" y="530225"/>
            <a:ext cx="2043112" cy="5500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530225"/>
            <a:ext cx="5981700" cy="55006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5275870A-E9F6-85D9-8EBC-91831DDFADB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00C7B3E-60A4-6C34-CFDA-A8E14784ACF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928AC-79CA-44F3-9CFA-934195222A58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41859313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4D8915-E3CA-F118-0E33-55707E49CD8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B7FFD53-B5BE-6368-C465-E613A41A1FF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770A7-656C-4610-8E99-9975E1EBB004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68373017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F60B5C-93FC-3829-92D6-11D4287301C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659C81F-A9B7-FA36-5140-EF1BD5091F8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7DFEA-62F8-41B5-B876-B2F5653116CD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2739899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C195C2-3D8F-365D-EC79-666C59E7422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60AF210-60EE-76D7-E266-85A31B41196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1DE30-C3B7-4ACF-9014-DB6C63BC4C59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080747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530225"/>
            <a:ext cx="4011612" cy="4181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0" y="530225"/>
            <a:ext cx="4013200" cy="4181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A906B2E-D4C7-0695-D7BE-454E5FF51B2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7574C871-D433-02C7-8271-3DC3BE2D516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EE065-72C0-44EF-952E-027155307035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98314429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530225"/>
            <a:ext cx="4011612" cy="4181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0" y="530225"/>
            <a:ext cx="4013200" cy="4181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10F562-EE2C-C99D-7B26-4E84479DB45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C329F3-6C1F-E07C-D575-AD10A49E79B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357B0-F45C-49D8-8E86-B15F042ECDFF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4373089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F06EB2E-73A2-6B04-6812-7180ACDBDD1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000CB808-D66E-4DBB-528A-6F4148F6250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F3AD5-5771-4080-B467-36FBC74C6325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9294390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1580F1A-EF40-771D-8F3E-650567DCED5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7405A30-5CF9-EAD7-3DE8-CA9F144993E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5D16D-D168-4BBF-A196-53F0A76B1743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97165921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E54B894-3F01-5FF2-AD41-AF58FA95310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4191F31A-90D7-F08E-3CFF-DEDED67E7BB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8DA23-E6C8-41E0-9103-7E53C506CD23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9631002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1E7C65-A6A4-FB27-8222-452915B5EFF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C2CFC1-DA6A-5B1A-C103-5BCEF41DC43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72A24-B7DF-430F-B70E-DF1DBD7BC163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6945615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1BBE46-CD99-2FAB-1208-4A8ACF2D560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DC65C1-53A9-0AD2-0619-6DF8C6248DC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A1C76-187F-45E8-B998-386191BD5F6C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47580636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6DF78D-DF43-6C88-B298-235C9E605A8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E7088B1-787B-27C6-3EBC-5ACE20826F3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3D74F-9BDB-4BD2-9686-CF5A62B5C631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07997676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7338" y="530225"/>
            <a:ext cx="2043112" cy="5500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530225"/>
            <a:ext cx="5981700" cy="55006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E700627-330C-4557-E56D-CAC28A3ABE8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B88A1D6-531E-D410-4DE1-34B2A8430AB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92BCF-1B18-4E96-962C-2F1F7E7DEC91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1702515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8A70920-E333-8410-83B1-133089D98A6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98242A7-DA53-E9EB-B48F-9E8834E4767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BBD85-2C0F-4DBA-B933-F59B2FAA63C5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1267208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25744C6-FF3D-C57C-AEF0-73D1069ACF4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78FBA7A-9C03-2DFA-2EE1-C7D7EBF5A3C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57D36-8949-4649-A2CE-236F16DB4FB9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771503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314B3B1-0D91-F730-95D7-08618763A18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4716D6D2-4C27-0E6B-A947-84C20FE770C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24D2A-6019-4F0C-A422-B169E800E5A9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10204241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A8A670F-B613-2241-8C1D-ED25D5C73E2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DAB569C-3289-D922-07B5-A030296A303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EE7CE-9005-4A91-8965-AD12C2BF32BB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14645098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530225"/>
            <a:ext cx="4011612" cy="4181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0" y="530225"/>
            <a:ext cx="4013200" cy="4181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408B34-2BCF-B986-8146-8BFD39E5AE6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7178AE35-3AE8-038E-59EF-C31B837773A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B2B7A-6225-47C9-9B7D-33BE0E935B0D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4427310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BA124ED-6A39-5E7B-41FF-229CD1EF5FF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325BC4-EA70-01EE-0B6C-3BD4A74F593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27C3E-213E-4925-A3F3-68B98D02C447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6365136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096840-F833-06F0-076C-FD44D2E1ED2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06A63823-80DE-5659-2F56-66EC8419AB0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A7413-FDDA-4C0A-9B86-7F92FD60B7ED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35119349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A0AD6A88-C731-2026-6CD4-ED1C7F6F4EF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DD1D470B-8AF4-3128-74CB-6997B5C4E61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E1B66-C15F-4361-AF7B-B0D29C820C93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07048762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97618B-B006-7E75-A2FD-7DDBDA1420F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2054F4B-758D-7F3A-1808-0AA9477EF61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76192-3D5F-46C5-BA78-B18BCFDE55C4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04107571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182A72-1BFC-9995-E8BD-6F90CB6B520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1E7CB39-1098-E50B-797B-DBBEAD5FAC3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724FB-8F90-4DB3-9AA2-927C0AF8CEED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11734328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9C8E0CC-A3A6-6100-6E25-C9AF7E02B89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EA3407D-6701-D559-4C21-7ABEB7AAF27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C6313-1375-42B0-BEFC-765B93A35F47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7125884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7338" y="530225"/>
            <a:ext cx="2043112" cy="5500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530225"/>
            <a:ext cx="5981700" cy="55006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70A20C8-15E5-A82A-A753-D374B360DB6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52BDEE1-D289-40E0-0F5A-0CE87DC50AF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06591-0B23-4B50-89EF-132A172AEAFE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90842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3C475278-0F4F-4376-92B0-71000AB5670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517AC010-E2F1-9714-D0E2-BE0A134BA39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7407E-8873-408C-A354-DDBF3BD806E0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078138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07EC90A3-1D48-1F1D-533F-67F93CE945A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EE3FA009-2430-EF65-4C6B-2F2B2ABE072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F8BDD-41DC-4F52-8046-86A9C1063B50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978141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44F092C7-3A14-1DD9-9273-752C6228D33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8C7F890D-AD7B-FFF0-E3F6-FCFA903F664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ED18F-F00C-41AB-9037-302FD9E46FDB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685282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4D438FF-56F6-4EBA-F35A-559AF8C9BDC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E9C7A02-7AF7-C56D-33E3-ECA2368FC2A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F033F-E963-44B7-817E-E70D026406D4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805098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">
            <a:extLst>
              <a:ext uri="{FF2B5EF4-FFF2-40B4-BE49-F238E27FC236}">
                <a16:creationId xmlns:a16="http://schemas.microsoft.com/office/drawing/2014/main" id="{99F18462-3DBE-DBC8-8796-3ED9A0889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8613"/>
            <a:ext cx="8532813" cy="6197600"/>
          </a:xfrm>
          <a:prstGeom prst="roundRect">
            <a:avLst>
              <a:gd name="adj" fmla="val 2079"/>
            </a:avLst>
          </a:prstGeom>
          <a:gradFill rotWithShape="0">
            <a:gsLst>
              <a:gs pos="0">
                <a:srgbClr val="FFFFFF"/>
              </a:gs>
              <a:gs pos="100000">
                <a:srgbClr val="DADADA"/>
              </a:gs>
            </a:gsLst>
            <a:lin ang="5400000" scaled="1"/>
          </a:gradFill>
          <a:ln w="2160" cap="rnd">
            <a:solidFill>
              <a:srgbClr val="A4A3A3"/>
            </a:solidFill>
            <a:miter lim="800000"/>
            <a:headEnd/>
            <a:tailEnd/>
          </a:ln>
          <a:effectLst>
            <a:outerShdw dist="50760" dir="5400000" algn="ctr" rotWithShape="0">
              <a:srgbClr val="000000">
                <a:alpha val="25040"/>
              </a:srgbClr>
            </a:outerShdw>
          </a:effec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grpSp>
        <p:nvGrpSpPr>
          <p:cNvPr id="1027" name="Group 2">
            <a:extLst>
              <a:ext uri="{FF2B5EF4-FFF2-40B4-BE49-F238E27FC236}">
                <a16:creationId xmlns:a16="http://schemas.microsoft.com/office/drawing/2014/main" id="{4CC21A86-F1B3-921B-5748-5A93C73465B2}"/>
              </a:ext>
            </a:extLst>
          </p:cNvPr>
          <p:cNvGrpSpPr>
            <a:grpSpLocks/>
          </p:cNvGrpSpPr>
          <p:nvPr/>
        </p:nvGrpSpPr>
        <p:grpSpPr bwMode="auto">
          <a:xfrm>
            <a:off x="414338" y="427038"/>
            <a:ext cx="8308975" cy="5491162"/>
            <a:chOff x="261" y="269"/>
            <a:chExt cx="5234" cy="3459"/>
          </a:xfrm>
        </p:grpSpPr>
        <p:pic>
          <p:nvPicPr>
            <p:cNvPr id="2" name="Picture 3">
              <a:extLst>
                <a:ext uri="{FF2B5EF4-FFF2-40B4-BE49-F238E27FC236}">
                  <a16:creationId xmlns:a16="http://schemas.microsoft.com/office/drawing/2014/main" id="{124DCC4A-769D-6A7E-D0DF-E80A123C4E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1" y="269"/>
              <a:ext cx="5234" cy="34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34" name="Text Box 4">
              <a:extLst>
                <a:ext uri="{FF2B5EF4-FFF2-40B4-BE49-F238E27FC236}">
                  <a16:creationId xmlns:a16="http://schemas.microsoft.com/office/drawing/2014/main" id="{78BF8D1D-5191-37AC-1E30-A7B188E287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" y="295"/>
              <a:ext cx="5186" cy="3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/>
            </a:p>
          </p:txBody>
        </p:sp>
      </p:grpSp>
      <p:sp>
        <p:nvSpPr>
          <p:cNvPr id="1028" name="Rectangle 5">
            <a:extLst>
              <a:ext uri="{FF2B5EF4-FFF2-40B4-BE49-F238E27FC236}">
                <a16:creationId xmlns:a16="http://schemas.microsoft.com/office/drawing/2014/main" id="{8ADF526D-1290-DBB3-1639-F8763B71E3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4986338"/>
            <a:ext cx="8177212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Kliknij, aby edytować format tekstu tytułu</a:t>
            </a:r>
          </a:p>
        </p:txBody>
      </p:sp>
      <p:sp>
        <p:nvSpPr>
          <p:cNvPr id="1029" name="Rectangle 6">
            <a:extLst>
              <a:ext uri="{FF2B5EF4-FFF2-40B4-BE49-F238E27FC236}">
                <a16:creationId xmlns:a16="http://schemas.microsoft.com/office/drawing/2014/main" id="{05873DF4-BFFA-15BB-1326-9D858665E3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530225"/>
            <a:ext cx="8177212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2880" tIns="9144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Kliknij, aby edytować format tekstu konspektu</a:t>
            </a:r>
          </a:p>
          <a:p>
            <a:pPr lvl="1"/>
            <a:r>
              <a:rPr lang="en-GB" altLang="en-US"/>
              <a:t>Drugi poziom konspektu</a:t>
            </a:r>
          </a:p>
          <a:p>
            <a:pPr lvl="2"/>
            <a:r>
              <a:rPr lang="en-GB" altLang="en-US"/>
              <a:t>Trzeci poziom konspektu</a:t>
            </a:r>
          </a:p>
          <a:p>
            <a:pPr lvl="3"/>
            <a:r>
              <a:rPr lang="en-GB" altLang="en-US"/>
              <a:t>Czwarty poziom konspektu</a:t>
            </a:r>
          </a:p>
          <a:p>
            <a:pPr lvl="4"/>
            <a:r>
              <a:rPr lang="en-GB" altLang="en-US"/>
              <a:t>Piąty poziom konspektu</a:t>
            </a:r>
          </a:p>
          <a:p>
            <a:pPr lvl="4"/>
            <a:r>
              <a:rPr lang="en-GB" altLang="en-US"/>
              <a:t>Szósty poziom konspektu</a:t>
            </a:r>
          </a:p>
          <a:p>
            <a:pPr lvl="4"/>
            <a:r>
              <a:rPr lang="en-GB" altLang="en-US"/>
              <a:t>Siódmy poziom konspektu</a:t>
            </a:r>
          </a:p>
          <a:p>
            <a:pPr lvl="4"/>
            <a:r>
              <a:rPr lang="en-GB" altLang="en-US"/>
              <a:t>Ósmy poziom konspektu</a:t>
            </a:r>
          </a:p>
          <a:p>
            <a:pPr lvl="4"/>
            <a:r>
              <a:rPr lang="en-GB" altLang="en-US"/>
              <a:t>Dziewiąty poziom konspektu</a:t>
            </a: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CD1AC501-C3CB-7EA1-DBED-F35E88E6CBC9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776663" y="6111875"/>
            <a:ext cx="22796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" name="Text Box 8">
            <a:extLst>
              <a:ext uri="{FF2B5EF4-FFF2-40B4-BE49-F238E27FC236}">
                <a16:creationId xmlns:a16="http://schemas.microsoft.com/office/drawing/2014/main" id="{DBA38F1D-998B-5D16-313B-A6E6F425F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2663" y="6111875"/>
            <a:ext cx="22860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98F5FF01-2836-08D9-1B6D-E2922A6E70F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348663" y="6111875"/>
            <a:ext cx="4508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FF81143-FEC8-48CA-85FA-D2AB0B8D9DAD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 kern="1200">
          <a:solidFill>
            <a:srgbClr val="FF8D3E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2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9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>
            <a:extLst>
              <a:ext uri="{FF2B5EF4-FFF2-40B4-BE49-F238E27FC236}">
                <a16:creationId xmlns:a16="http://schemas.microsoft.com/office/drawing/2014/main" id="{36BE323E-8373-A9FD-3A31-96DA7D606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8613"/>
            <a:ext cx="8532813" cy="6197600"/>
          </a:xfrm>
          <a:prstGeom prst="roundRect">
            <a:avLst>
              <a:gd name="adj" fmla="val 2079"/>
            </a:avLst>
          </a:prstGeom>
          <a:gradFill rotWithShape="0">
            <a:gsLst>
              <a:gs pos="0">
                <a:srgbClr val="FFFFFF"/>
              </a:gs>
              <a:gs pos="100000">
                <a:srgbClr val="DADADA"/>
              </a:gs>
            </a:gsLst>
            <a:lin ang="5400000" scaled="1"/>
          </a:gradFill>
          <a:ln w="2160" cap="rnd">
            <a:solidFill>
              <a:srgbClr val="A4A3A3"/>
            </a:solidFill>
            <a:miter lim="800000"/>
            <a:headEnd/>
            <a:tailEnd/>
          </a:ln>
          <a:effectLst>
            <a:outerShdw dist="50760" dir="5400000" algn="ctr" rotWithShape="0">
              <a:srgbClr val="000000">
                <a:alpha val="25040"/>
              </a:srgbClr>
            </a:outerShdw>
          </a:effec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grpSp>
        <p:nvGrpSpPr>
          <p:cNvPr id="2051" name="Group 2">
            <a:extLst>
              <a:ext uri="{FF2B5EF4-FFF2-40B4-BE49-F238E27FC236}">
                <a16:creationId xmlns:a16="http://schemas.microsoft.com/office/drawing/2014/main" id="{81E835F5-3993-1349-2D0F-33B6C7FCAE2C}"/>
              </a:ext>
            </a:extLst>
          </p:cNvPr>
          <p:cNvGrpSpPr>
            <a:grpSpLocks/>
          </p:cNvGrpSpPr>
          <p:nvPr/>
        </p:nvGrpSpPr>
        <p:grpSpPr bwMode="auto">
          <a:xfrm>
            <a:off x="414338" y="427038"/>
            <a:ext cx="8308975" cy="3114675"/>
            <a:chOff x="261" y="269"/>
            <a:chExt cx="5234" cy="1962"/>
          </a:xfrm>
        </p:grpSpPr>
        <p:pic>
          <p:nvPicPr>
            <p:cNvPr id="2" name="Picture 3">
              <a:extLst>
                <a:ext uri="{FF2B5EF4-FFF2-40B4-BE49-F238E27FC236}">
                  <a16:creationId xmlns:a16="http://schemas.microsoft.com/office/drawing/2014/main" id="{28D529E4-4AD3-A861-0826-016EDE8E73C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1" y="269"/>
              <a:ext cx="5234" cy="19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2058" name="Text Box 4">
              <a:extLst>
                <a:ext uri="{FF2B5EF4-FFF2-40B4-BE49-F238E27FC236}">
                  <a16:creationId xmlns:a16="http://schemas.microsoft.com/office/drawing/2014/main" id="{0E4A2F6C-EDE4-5F0B-62D8-52EB1B6345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" y="300"/>
              <a:ext cx="5176" cy="19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/>
            </a:p>
          </p:txBody>
        </p:sp>
      </p:grpSp>
      <p:sp>
        <p:nvSpPr>
          <p:cNvPr id="2052" name="Rectangle 5">
            <a:extLst>
              <a:ext uri="{FF2B5EF4-FFF2-40B4-BE49-F238E27FC236}">
                <a16:creationId xmlns:a16="http://schemas.microsoft.com/office/drawing/2014/main" id="{DD239D63-8F21-A7CC-3493-D77D821193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4986338"/>
            <a:ext cx="8177212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Kliknij, aby edytować format tekstu tytułu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6EFE5A25-A2CC-E487-3DE3-A7D9ADB3F9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530225"/>
            <a:ext cx="8177212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2880" tIns="9144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Kliknij, aby edytować format tekstu konspektu</a:t>
            </a:r>
          </a:p>
          <a:p>
            <a:pPr lvl="1"/>
            <a:r>
              <a:rPr lang="en-GB" altLang="en-US"/>
              <a:t>Drugi poziom konspektu</a:t>
            </a:r>
          </a:p>
          <a:p>
            <a:pPr lvl="2"/>
            <a:r>
              <a:rPr lang="en-GB" altLang="en-US"/>
              <a:t>Trzeci poziom konspektu</a:t>
            </a:r>
          </a:p>
          <a:p>
            <a:pPr lvl="3"/>
            <a:r>
              <a:rPr lang="en-GB" altLang="en-US"/>
              <a:t>Czwarty poziom konspektu</a:t>
            </a:r>
          </a:p>
          <a:p>
            <a:pPr lvl="4"/>
            <a:r>
              <a:rPr lang="en-GB" altLang="en-US"/>
              <a:t>Piąty poziom konspektu</a:t>
            </a:r>
          </a:p>
          <a:p>
            <a:pPr lvl="4"/>
            <a:r>
              <a:rPr lang="en-GB" altLang="en-US"/>
              <a:t>Szósty poziom konspektu</a:t>
            </a:r>
          </a:p>
          <a:p>
            <a:pPr lvl="4"/>
            <a:r>
              <a:rPr lang="en-GB" altLang="en-US"/>
              <a:t>Siódmy poziom konspektu</a:t>
            </a:r>
          </a:p>
          <a:p>
            <a:pPr lvl="4"/>
            <a:r>
              <a:rPr lang="en-GB" altLang="en-US"/>
              <a:t>Ósmy poziom konspektu</a:t>
            </a:r>
          </a:p>
          <a:p>
            <a:pPr lvl="4"/>
            <a:r>
              <a:rPr lang="en-GB" altLang="en-US"/>
              <a:t>Dziewiąty poziom konspektu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6E8B394E-1247-989E-D68D-266C9648C3D2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776663" y="6111875"/>
            <a:ext cx="22796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A7A399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" name="Text Box 8">
            <a:extLst>
              <a:ext uri="{FF2B5EF4-FFF2-40B4-BE49-F238E27FC236}">
                <a16:creationId xmlns:a16="http://schemas.microsoft.com/office/drawing/2014/main" id="{E4A94384-98C7-CEE4-F868-17C53BB62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2663" y="6111875"/>
            <a:ext cx="22860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A130B959-27C4-D51E-4C48-D7CA7C37FA1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348663" y="6111875"/>
            <a:ext cx="4508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defRPr sz="1000">
                <a:solidFill>
                  <a:srgbClr val="A7A399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FF1B878E-F38D-4952-B208-936501E97D79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 kern="1200">
          <a:solidFill>
            <a:srgbClr val="FF8D3E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2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9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>
            <a:extLst>
              <a:ext uri="{FF2B5EF4-FFF2-40B4-BE49-F238E27FC236}">
                <a16:creationId xmlns:a16="http://schemas.microsoft.com/office/drawing/2014/main" id="{B7273293-C116-9125-1ECA-1673E2F24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8613"/>
            <a:ext cx="8532813" cy="6197600"/>
          </a:xfrm>
          <a:prstGeom prst="roundRect">
            <a:avLst>
              <a:gd name="adj" fmla="val 2079"/>
            </a:avLst>
          </a:prstGeom>
          <a:gradFill rotWithShape="0">
            <a:gsLst>
              <a:gs pos="0">
                <a:srgbClr val="FFFFFF"/>
              </a:gs>
              <a:gs pos="100000">
                <a:srgbClr val="DADADA"/>
              </a:gs>
            </a:gsLst>
            <a:lin ang="5400000" scaled="1"/>
          </a:gradFill>
          <a:ln w="2160" cap="rnd">
            <a:solidFill>
              <a:srgbClr val="A4A3A3"/>
            </a:solidFill>
            <a:miter lim="800000"/>
            <a:headEnd/>
            <a:tailEnd/>
          </a:ln>
          <a:effectLst>
            <a:outerShdw dist="50760" dir="5400000" algn="ctr" rotWithShape="0">
              <a:srgbClr val="000000">
                <a:alpha val="25040"/>
              </a:srgbClr>
            </a:outerShdw>
          </a:effec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grpSp>
        <p:nvGrpSpPr>
          <p:cNvPr id="3075" name="Group 2">
            <a:extLst>
              <a:ext uri="{FF2B5EF4-FFF2-40B4-BE49-F238E27FC236}">
                <a16:creationId xmlns:a16="http://schemas.microsoft.com/office/drawing/2014/main" id="{0FAA87E1-511A-F074-8E95-DEC967E3C9CE}"/>
              </a:ext>
            </a:extLst>
          </p:cNvPr>
          <p:cNvGrpSpPr>
            <a:grpSpLocks/>
          </p:cNvGrpSpPr>
          <p:nvPr/>
        </p:nvGrpSpPr>
        <p:grpSpPr bwMode="auto">
          <a:xfrm>
            <a:off x="414338" y="427038"/>
            <a:ext cx="8308975" cy="4346575"/>
            <a:chOff x="261" y="269"/>
            <a:chExt cx="5234" cy="2738"/>
          </a:xfrm>
        </p:grpSpPr>
        <p:pic>
          <p:nvPicPr>
            <p:cNvPr id="2" name="Picture 3">
              <a:extLst>
                <a:ext uri="{FF2B5EF4-FFF2-40B4-BE49-F238E27FC236}">
                  <a16:creationId xmlns:a16="http://schemas.microsoft.com/office/drawing/2014/main" id="{A1DDDD3C-D94E-E6FA-DF77-7BABAC1884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1" y="269"/>
              <a:ext cx="5234" cy="27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3082" name="Text Box 4">
              <a:extLst>
                <a:ext uri="{FF2B5EF4-FFF2-40B4-BE49-F238E27FC236}">
                  <a16:creationId xmlns:a16="http://schemas.microsoft.com/office/drawing/2014/main" id="{0B234C4C-F1CE-B489-2EDA-56D27C5B6A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" y="291"/>
              <a:ext cx="5194" cy="26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/>
            </a:p>
          </p:txBody>
        </p:sp>
      </p:grpSp>
      <p:sp>
        <p:nvSpPr>
          <p:cNvPr id="3076" name="Rectangle 5">
            <a:extLst>
              <a:ext uri="{FF2B5EF4-FFF2-40B4-BE49-F238E27FC236}">
                <a16:creationId xmlns:a16="http://schemas.microsoft.com/office/drawing/2014/main" id="{0F01BE41-8DC4-026A-9BDD-08EED82C88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4986338"/>
            <a:ext cx="8177212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Kliknij, aby edytować format tekstu tytułu</a:t>
            </a:r>
          </a:p>
        </p:txBody>
      </p:sp>
      <p:sp>
        <p:nvSpPr>
          <p:cNvPr id="3077" name="Rectangle 6">
            <a:extLst>
              <a:ext uri="{FF2B5EF4-FFF2-40B4-BE49-F238E27FC236}">
                <a16:creationId xmlns:a16="http://schemas.microsoft.com/office/drawing/2014/main" id="{585C205E-CE6B-4EA9-C8E0-BFD35EB06F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530225"/>
            <a:ext cx="8177212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2880" tIns="9144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Kliknij, aby edytować format tekstu konspektu</a:t>
            </a:r>
          </a:p>
          <a:p>
            <a:pPr lvl="1"/>
            <a:r>
              <a:rPr lang="en-GB" altLang="en-US"/>
              <a:t>Drugi poziom konspektu</a:t>
            </a:r>
          </a:p>
          <a:p>
            <a:pPr lvl="2"/>
            <a:r>
              <a:rPr lang="en-GB" altLang="en-US"/>
              <a:t>Trzeci poziom konspektu</a:t>
            </a:r>
          </a:p>
          <a:p>
            <a:pPr lvl="3"/>
            <a:r>
              <a:rPr lang="en-GB" altLang="en-US"/>
              <a:t>Czwarty poziom konspektu</a:t>
            </a:r>
          </a:p>
          <a:p>
            <a:pPr lvl="4"/>
            <a:r>
              <a:rPr lang="en-GB" altLang="en-US"/>
              <a:t>Piąty poziom konspektu</a:t>
            </a:r>
          </a:p>
          <a:p>
            <a:pPr lvl="4"/>
            <a:r>
              <a:rPr lang="en-GB" altLang="en-US"/>
              <a:t>Szósty poziom konspektu</a:t>
            </a:r>
          </a:p>
          <a:p>
            <a:pPr lvl="4"/>
            <a:r>
              <a:rPr lang="en-GB" altLang="en-US"/>
              <a:t>Siódmy poziom konspektu</a:t>
            </a:r>
          </a:p>
          <a:p>
            <a:pPr lvl="4"/>
            <a:r>
              <a:rPr lang="en-GB" altLang="en-US"/>
              <a:t>Ósmy poziom konspektu</a:t>
            </a:r>
          </a:p>
          <a:p>
            <a:pPr lvl="4"/>
            <a:r>
              <a:rPr lang="en-GB" altLang="en-US"/>
              <a:t>Dziewiąty poziom konspektu</a:t>
            </a: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9F9B0CB4-D2F3-F8C4-8B7D-E44357F54426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776663" y="6111875"/>
            <a:ext cx="22796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A7A399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" name="Text Box 8">
            <a:extLst>
              <a:ext uri="{FF2B5EF4-FFF2-40B4-BE49-F238E27FC236}">
                <a16:creationId xmlns:a16="http://schemas.microsoft.com/office/drawing/2014/main" id="{4CCE502A-7AD5-608F-3772-0E459BB22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2663" y="6111875"/>
            <a:ext cx="22860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79B01B92-602E-0F0D-A2EE-8833DDD694E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348663" y="6111875"/>
            <a:ext cx="4508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defRPr sz="1000">
                <a:solidFill>
                  <a:srgbClr val="A7A399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48F2F233-8F14-450A-86E7-090090454F0B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 kern="1200">
          <a:solidFill>
            <a:srgbClr val="FF8D3E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2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9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>
            <a:extLst>
              <a:ext uri="{FF2B5EF4-FFF2-40B4-BE49-F238E27FC236}">
                <a16:creationId xmlns:a16="http://schemas.microsoft.com/office/drawing/2014/main" id="{19DA1909-4E9E-4F17-0932-795B092B6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8613"/>
            <a:ext cx="8532813" cy="6197600"/>
          </a:xfrm>
          <a:prstGeom prst="roundRect">
            <a:avLst>
              <a:gd name="adj" fmla="val 2079"/>
            </a:avLst>
          </a:prstGeom>
          <a:gradFill rotWithShape="0">
            <a:gsLst>
              <a:gs pos="0">
                <a:srgbClr val="FFFFFF"/>
              </a:gs>
              <a:gs pos="100000">
                <a:srgbClr val="DADADA"/>
              </a:gs>
            </a:gsLst>
            <a:lin ang="5400000" scaled="1"/>
          </a:gradFill>
          <a:ln w="2160" cap="rnd">
            <a:solidFill>
              <a:srgbClr val="A4A3A3"/>
            </a:solidFill>
            <a:miter lim="800000"/>
            <a:headEnd/>
            <a:tailEnd/>
          </a:ln>
          <a:effectLst>
            <a:outerShdw dist="50760" dir="5400000" algn="ctr" rotWithShape="0">
              <a:srgbClr val="000000">
                <a:alpha val="25040"/>
              </a:srgbClr>
            </a:outerShdw>
          </a:effec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5B1BC16F-EE41-E955-2AF7-2B5FEA8B7E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4986338"/>
            <a:ext cx="8177212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Kliknij, aby edytować format tekstu tytułu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0BF83A9E-2E50-4D7F-C540-A5C9F32D71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530225"/>
            <a:ext cx="8177212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2880" tIns="9144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Kliknij, aby edytować format tekstu konspektu</a:t>
            </a:r>
          </a:p>
          <a:p>
            <a:pPr lvl="1"/>
            <a:r>
              <a:rPr lang="en-GB" altLang="en-US"/>
              <a:t>Drugi poziom konspektu</a:t>
            </a:r>
          </a:p>
          <a:p>
            <a:pPr lvl="2"/>
            <a:r>
              <a:rPr lang="en-GB" altLang="en-US"/>
              <a:t>Trzeci poziom konspektu</a:t>
            </a:r>
          </a:p>
          <a:p>
            <a:pPr lvl="3"/>
            <a:r>
              <a:rPr lang="en-GB" altLang="en-US"/>
              <a:t>Czwarty poziom konspektu</a:t>
            </a:r>
          </a:p>
          <a:p>
            <a:pPr lvl="4"/>
            <a:r>
              <a:rPr lang="en-GB" altLang="en-US"/>
              <a:t>Piąty poziom konspektu</a:t>
            </a:r>
          </a:p>
          <a:p>
            <a:pPr lvl="4"/>
            <a:r>
              <a:rPr lang="en-GB" altLang="en-US"/>
              <a:t>Szósty poziom konspektu</a:t>
            </a:r>
          </a:p>
          <a:p>
            <a:pPr lvl="4"/>
            <a:r>
              <a:rPr lang="en-GB" altLang="en-US"/>
              <a:t>Siódmy poziom konspektu</a:t>
            </a:r>
          </a:p>
          <a:p>
            <a:pPr lvl="4"/>
            <a:r>
              <a:rPr lang="en-GB" altLang="en-US"/>
              <a:t>Ósmy poziom konspektu</a:t>
            </a:r>
          </a:p>
          <a:p>
            <a:pPr lvl="4"/>
            <a:r>
              <a:rPr lang="en-GB" altLang="en-US"/>
              <a:t>Dziewiąty poziom konspektu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0851EDAF-23DD-95DA-1DF2-A3256908AE8D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776663" y="6111875"/>
            <a:ext cx="22796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A7A399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4102" name="Text Box 5">
            <a:extLst>
              <a:ext uri="{FF2B5EF4-FFF2-40B4-BE49-F238E27FC236}">
                <a16:creationId xmlns:a16="http://schemas.microsoft.com/office/drawing/2014/main" id="{646D161D-033F-5C3A-9493-E416B105A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2663" y="6111875"/>
            <a:ext cx="22860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A5FB244B-4F4A-6546-2037-BDD36110DB4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348663" y="6111875"/>
            <a:ext cx="4508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defRPr sz="1000">
                <a:solidFill>
                  <a:srgbClr val="A7A399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825556B7-8CE0-4849-A1B4-B9B11E64FB49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 kern="1200">
          <a:solidFill>
            <a:srgbClr val="FF8D3E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2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9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>
            <a:extLst>
              <a:ext uri="{FF2B5EF4-FFF2-40B4-BE49-F238E27FC236}">
                <a16:creationId xmlns:a16="http://schemas.microsoft.com/office/drawing/2014/main" id="{1799214B-0E9F-DEDD-B2A6-82AFEC8EB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8613"/>
            <a:ext cx="8532813" cy="6197600"/>
          </a:xfrm>
          <a:prstGeom prst="roundRect">
            <a:avLst>
              <a:gd name="adj" fmla="val 2079"/>
            </a:avLst>
          </a:prstGeom>
          <a:gradFill rotWithShape="0">
            <a:gsLst>
              <a:gs pos="0">
                <a:srgbClr val="FFFFFF"/>
              </a:gs>
              <a:gs pos="100000">
                <a:srgbClr val="DADADA"/>
              </a:gs>
            </a:gsLst>
            <a:lin ang="5400000" scaled="1"/>
          </a:gradFill>
          <a:ln w="2160" cap="rnd">
            <a:solidFill>
              <a:srgbClr val="A4A3A3"/>
            </a:solidFill>
            <a:miter lim="800000"/>
            <a:headEnd/>
            <a:tailEnd/>
          </a:ln>
          <a:effectLst>
            <a:outerShdw dist="50760" dir="5400000" algn="ctr" rotWithShape="0">
              <a:srgbClr val="000000">
                <a:alpha val="25040"/>
              </a:srgbClr>
            </a:outerShdw>
          </a:effec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5123" name="AutoShape 2">
            <a:extLst>
              <a:ext uri="{FF2B5EF4-FFF2-40B4-BE49-F238E27FC236}">
                <a16:creationId xmlns:a16="http://schemas.microsoft.com/office/drawing/2014/main" id="{DD13CB17-EA28-7F39-0789-6F94BAAEC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433388"/>
            <a:ext cx="2324100" cy="4343400"/>
          </a:xfrm>
          <a:custGeom>
            <a:avLst/>
            <a:gdLst>
              <a:gd name="T0" fmla="*/ 1161546 w 2324605"/>
              <a:gd name="T1" fmla="*/ 0 h 4343400"/>
              <a:gd name="T2" fmla="*/ 0 w 2324605"/>
              <a:gd name="T3" fmla="*/ 2171700 h 4343400"/>
              <a:gd name="T4" fmla="*/ 1161546 w 2324605"/>
              <a:gd name="T5" fmla="*/ 4343400 h 4343400"/>
              <a:gd name="T6" fmla="*/ 2323090 w 2324605"/>
              <a:gd name="T7" fmla="*/ 2171700 h 4343400"/>
              <a:gd name="T8" fmla="*/ 0 60000 65536"/>
              <a:gd name="T9" fmla="*/ 0 60000 65536"/>
              <a:gd name="T10" fmla="*/ 0 60000 65536"/>
              <a:gd name="T11" fmla="*/ 0 60000 65536"/>
              <a:gd name="T12" fmla="*/ 0 w 2324605"/>
              <a:gd name="T13" fmla="*/ 0 h 4343400"/>
              <a:gd name="T14" fmla="*/ 2305895 w 2324605"/>
              <a:gd name="T15" fmla="*/ 4343400 h 43434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24605" h="4343400">
                <a:moveTo>
                  <a:pt x="0" y="0"/>
                </a:moveTo>
                <a:lnTo>
                  <a:pt x="2260725" y="0"/>
                </a:lnTo>
                <a:cubicBezTo>
                  <a:pt x="2296004" y="0"/>
                  <a:pt x="2324605" y="28600"/>
                  <a:pt x="2324605" y="63880"/>
                </a:cubicBezTo>
                <a:lnTo>
                  <a:pt x="2324605" y="4343400"/>
                </a:lnTo>
                <a:lnTo>
                  <a:pt x="0" y="4343400"/>
                </a:lnTo>
                <a:lnTo>
                  <a:pt x="0" y="0"/>
                </a:lnTo>
                <a:close/>
              </a:path>
            </a:pathLst>
          </a:custGeom>
          <a:solidFill>
            <a:srgbClr val="1C1C1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66F5A859-9459-2F8E-8BCE-ED8A00BE0F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4986338"/>
            <a:ext cx="8177212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Kliknij, aby edytować format tekstu tytułu</a:t>
            </a:r>
          </a:p>
        </p:txBody>
      </p:sp>
      <p:sp>
        <p:nvSpPr>
          <p:cNvPr id="5125" name="Rectangle 4">
            <a:extLst>
              <a:ext uri="{FF2B5EF4-FFF2-40B4-BE49-F238E27FC236}">
                <a16:creationId xmlns:a16="http://schemas.microsoft.com/office/drawing/2014/main" id="{B6D838D0-CC89-8315-08B5-0D0B6611BA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530225"/>
            <a:ext cx="8177212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2880" tIns="9144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Kliknij, aby edytować format tekstu konspektu</a:t>
            </a:r>
          </a:p>
          <a:p>
            <a:pPr lvl="1"/>
            <a:r>
              <a:rPr lang="en-GB" altLang="en-US"/>
              <a:t>Drugi poziom konspektu</a:t>
            </a:r>
          </a:p>
          <a:p>
            <a:pPr lvl="2"/>
            <a:r>
              <a:rPr lang="en-GB" altLang="en-US"/>
              <a:t>Trzeci poziom konspektu</a:t>
            </a:r>
          </a:p>
          <a:p>
            <a:pPr lvl="3"/>
            <a:r>
              <a:rPr lang="en-GB" altLang="en-US"/>
              <a:t>Czwarty poziom konspektu</a:t>
            </a:r>
          </a:p>
          <a:p>
            <a:pPr lvl="4"/>
            <a:r>
              <a:rPr lang="en-GB" altLang="en-US"/>
              <a:t>Piąty poziom konspektu</a:t>
            </a:r>
          </a:p>
          <a:p>
            <a:pPr lvl="4"/>
            <a:r>
              <a:rPr lang="en-GB" altLang="en-US"/>
              <a:t>Szósty poziom konspektu</a:t>
            </a:r>
          </a:p>
          <a:p>
            <a:pPr lvl="4"/>
            <a:r>
              <a:rPr lang="en-GB" altLang="en-US"/>
              <a:t>Siódmy poziom konspektu</a:t>
            </a:r>
          </a:p>
          <a:p>
            <a:pPr lvl="4"/>
            <a:r>
              <a:rPr lang="en-GB" altLang="en-US"/>
              <a:t>Ósmy poziom konspektu</a:t>
            </a:r>
          </a:p>
          <a:p>
            <a:pPr lvl="4"/>
            <a:r>
              <a:rPr lang="en-GB" altLang="en-US"/>
              <a:t>Dziewiąty poziom konspektu</a:t>
            </a:r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3023995F-9AB1-E473-3A02-93DA23744ADC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776663" y="6111875"/>
            <a:ext cx="22796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A7A399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127" name="Text Box 6">
            <a:extLst>
              <a:ext uri="{FF2B5EF4-FFF2-40B4-BE49-F238E27FC236}">
                <a16:creationId xmlns:a16="http://schemas.microsoft.com/office/drawing/2014/main" id="{3281FE38-3CBB-1DA5-6FE3-2A8E14507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2663" y="6111875"/>
            <a:ext cx="22860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126466CF-4686-80FD-8EEB-FCC20358FD6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348663" y="6111875"/>
            <a:ext cx="4508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defRPr sz="1000">
                <a:solidFill>
                  <a:srgbClr val="A7A399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AD004F11-57DC-4B10-9F02-6A21C4405D42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 kern="1200">
          <a:solidFill>
            <a:srgbClr val="FF8D3E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8D3E"/>
          </a:solidFill>
          <a:latin typeface="Verdana" panose="020B060403050404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2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9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/en/english-second-language-esl/457943" TargetMode="External"/><Relationship Id="rId2" Type="http://schemas.openxmlformats.org/officeDocument/2006/relationships/hyperlink" Target="https://www.youtube.com/watch?v=553eeL1Dvho" TargetMode="Externa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989D257B-D62E-EAFC-CB7C-AE3239DDD0D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3789363"/>
            <a:ext cx="8181975" cy="1223962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en-US" sz="5000">
                <a:solidFill>
                  <a:srgbClr val="660066"/>
                </a:solidFill>
              </a:rPr>
              <a:t>     PRESENT PERFECT</a:t>
            </a:r>
          </a:p>
        </p:txBody>
      </p:sp>
      <p:sp>
        <p:nvSpPr>
          <p:cNvPr id="7171" name="TextBox 1">
            <a:extLst>
              <a:ext uri="{FF2B5EF4-FFF2-40B4-BE49-F238E27FC236}">
                <a16:creationId xmlns:a16="http://schemas.microsoft.com/office/drawing/2014/main" id="{FFCEFE93-622B-ADE0-9FC4-9D4292444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628775"/>
            <a:ext cx="684212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3200" b="1">
                <a:solidFill>
                  <a:schemeClr val="tx1"/>
                </a:solidFill>
              </a:rPr>
              <a:t>Rosary Sisters School 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3200" b="1">
                <a:solidFill>
                  <a:schemeClr val="tx1"/>
                </a:solidFill>
              </a:rPr>
              <a:t>Grade 5 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3200" b="1">
                <a:solidFill>
                  <a:schemeClr val="tx1"/>
                </a:solidFill>
              </a:rPr>
              <a:t>Tr. Hazar Tashman</a:t>
            </a:r>
          </a:p>
        </p:txBody>
      </p:sp>
      <p:pic>
        <p:nvPicPr>
          <p:cNvPr id="3" name="Picture 2" descr="A logo of a school&#10;&#10;Description automatically generated">
            <a:extLst>
              <a:ext uri="{FF2B5EF4-FFF2-40B4-BE49-F238E27FC236}">
                <a16:creationId xmlns:a16="http://schemas.microsoft.com/office/drawing/2014/main" id="{6663C1CB-E503-969A-1B45-088A7EC2A6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437" y="764704"/>
            <a:ext cx="895350" cy="9525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>
            <a:extLst>
              <a:ext uri="{FF2B5EF4-FFF2-40B4-BE49-F238E27FC236}">
                <a16:creationId xmlns:a16="http://schemas.microsoft.com/office/drawing/2014/main" id="{B3C3E396-0B0C-B49C-80E8-3FF2F0953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5263" y="1079500"/>
            <a:ext cx="63373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3200">
                <a:solidFill>
                  <a:srgbClr val="660066"/>
                </a:solidFill>
              </a:rPr>
              <a:t>Mark /just / have / a shower</a:t>
            </a:r>
          </a:p>
        </p:txBody>
      </p:sp>
      <p:sp>
        <p:nvSpPr>
          <p:cNvPr id="16386" name="Text Box 2">
            <a:extLst>
              <a:ext uri="{FF2B5EF4-FFF2-40B4-BE49-F238E27FC236}">
                <a16:creationId xmlns:a16="http://schemas.microsoft.com/office/drawing/2014/main" id="{3ADC867F-BED5-1263-A025-F40D593B1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0" y="2016125"/>
            <a:ext cx="597535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3200">
                <a:solidFill>
                  <a:srgbClr val="009900"/>
                </a:solidFill>
              </a:rPr>
              <a:t>Mark's just had a shower. </a:t>
            </a:r>
          </a:p>
        </p:txBody>
      </p:sp>
      <p:sp>
        <p:nvSpPr>
          <p:cNvPr id="25604" name="Text Box 3">
            <a:extLst>
              <a:ext uri="{FF2B5EF4-FFF2-40B4-BE49-F238E27FC236}">
                <a16:creationId xmlns:a16="http://schemas.microsoft.com/office/drawing/2014/main" id="{3D901F51-2FDB-292F-6323-9863C045D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2388" y="4248150"/>
            <a:ext cx="6119812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3600">
                <a:solidFill>
                  <a:srgbClr val="660066"/>
                </a:solidFill>
              </a:rPr>
              <a:t>Peter/ tidy up / yet ?</a:t>
            </a: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8BBA1606-3141-0441-F36F-6A9A64641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1588" y="4967288"/>
            <a:ext cx="6170612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3200">
                <a:solidFill>
                  <a:srgbClr val="009900"/>
                </a:solidFill>
              </a:rPr>
              <a:t>Has Peter tidied up yet?</a:t>
            </a:r>
          </a:p>
        </p:txBody>
      </p:sp>
      <p:pic>
        <p:nvPicPr>
          <p:cNvPr id="25606" name="Picture 5">
            <a:extLst>
              <a:ext uri="{FF2B5EF4-FFF2-40B4-BE49-F238E27FC236}">
                <a16:creationId xmlns:a16="http://schemas.microsoft.com/office/drawing/2014/main" id="{D092BD5A-82E0-C7D0-1EB7-EE6FC868A7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563563"/>
            <a:ext cx="2246313" cy="2027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5607" name="Picture 6">
            <a:extLst>
              <a:ext uri="{FF2B5EF4-FFF2-40B4-BE49-F238E27FC236}">
                <a16:creationId xmlns:a16="http://schemas.microsoft.com/office/drawing/2014/main" id="{3491F688-AB4F-B17E-ED77-BF61BA0A7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4016375"/>
            <a:ext cx="2036763" cy="224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Box 5">
            <a:extLst>
              <a:ext uri="{FF2B5EF4-FFF2-40B4-BE49-F238E27FC236}">
                <a16:creationId xmlns:a16="http://schemas.microsoft.com/office/drawing/2014/main" id="{EFED2FB8-02F5-A9F7-49D7-A897E2A6B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592" y="1700808"/>
            <a:ext cx="6913563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sz="3200" b="1" dirty="0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Present Perfect – Grammar &amp; Verb Tenses</a:t>
            </a:r>
            <a:endParaRPr lang="en-GB" altLang="en-US" sz="3200" b="1" dirty="0">
              <a:solidFill>
                <a:srgbClr val="C00000"/>
              </a:solidFill>
            </a:endParaRPr>
          </a:p>
        </p:txBody>
      </p:sp>
      <p:sp>
        <p:nvSpPr>
          <p:cNvPr id="27652" name="TextBox 4">
            <a:extLst>
              <a:ext uri="{FF2B5EF4-FFF2-40B4-BE49-F238E27FC236}">
                <a16:creationId xmlns:a16="http://schemas.microsoft.com/office/drawing/2014/main" id="{2DEC96BE-80C3-FC14-949D-F5F1AFAB2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748" y="4802591"/>
            <a:ext cx="8177212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sz="3600" b="1" u="sng" dirty="0">
                <a:solidFill>
                  <a:srgbClr val="C0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LET'S PRACTISE THE PRESENT PERFECT TENSE! 457943</a:t>
            </a:r>
            <a:r>
              <a:rPr lang="en-GB" altLang="en-US" sz="3600" b="1" u="sng" dirty="0">
                <a:solidFill>
                  <a:srgbClr val="CCCC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altLang="en-US" sz="3600" b="1" u="sng" dirty="0">
                <a:solidFill>
                  <a:srgbClr val="C0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| CELINA</a:t>
            </a:r>
            <a:endParaRPr lang="en-GB" altLang="en-US" sz="3600" b="1" u="sng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>
            <a:extLst>
              <a:ext uri="{FF2B5EF4-FFF2-40B4-BE49-F238E27FC236}">
                <a16:creationId xmlns:a16="http://schemas.microsoft.com/office/drawing/2014/main" id="{E8D92F7E-6D57-300A-C70A-D31A7A281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1223963"/>
            <a:ext cx="7775575" cy="302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19" name="Rectangle 2">
            <a:extLst>
              <a:ext uri="{FF2B5EF4-FFF2-40B4-BE49-F238E27FC236}">
                <a16:creationId xmlns:a16="http://schemas.microsoft.com/office/drawing/2014/main" id="{65C15EE9-793A-6EE6-B409-9B057526D2C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5763" y="144463"/>
            <a:ext cx="8181975" cy="1049337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en-US" sz="5000">
                <a:solidFill>
                  <a:srgbClr val="660066"/>
                </a:solidFill>
              </a:rPr>
              <a:t>    PRESENT PERFECT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46810DDB-FE5A-170B-D3AB-B5CD70B1D54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36625" y="4248150"/>
            <a:ext cx="7343775" cy="1984375"/>
          </a:xfrm>
        </p:spPr>
        <p:txBody>
          <a:bodyPr/>
          <a:lstStyle/>
          <a:p>
            <a:pPr indent="-338138" eaLnBrk="1" hangingPunct="1">
              <a:lnSpc>
                <a:spcPct val="150000"/>
              </a:lnSpc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en-US" sz="2600" b="1" dirty="0">
                <a:solidFill>
                  <a:srgbClr val="FF420E"/>
                </a:solidFill>
              </a:rPr>
              <a:t>Present Perfect (Simple) </a:t>
            </a:r>
            <a:r>
              <a:rPr lang="pl-PL" altLang="en-US" sz="2600" dirty="0"/>
              <a:t>talks about</a:t>
            </a:r>
          </a:p>
          <a:p>
            <a:pPr indent="-338138" eaLnBrk="1" hangingPunct="1">
              <a:lnSpc>
                <a:spcPct val="150000"/>
              </a:lnSpc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en-US" sz="2600" dirty="0"/>
              <a:t>action started in the past</a:t>
            </a:r>
            <a:r>
              <a:rPr lang="en-GB" altLang="en-US" sz="2600" dirty="0"/>
              <a:t>,</a:t>
            </a:r>
            <a:r>
              <a:rPr lang="pl-PL" altLang="en-US" sz="2600" dirty="0"/>
              <a:t> but the action</a:t>
            </a:r>
          </a:p>
          <a:p>
            <a:pPr indent="-338138" eaLnBrk="1" hangingPunct="1">
              <a:lnSpc>
                <a:spcPct val="150000"/>
              </a:lnSpc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z="2600" dirty="0"/>
              <a:t>c</a:t>
            </a:r>
            <a:r>
              <a:rPr lang="pl-PL" altLang="en-US" sz="2600" dirty="0"/>
              <a:t>ontinues</a:t>
            </a:r>
            <a:r>
              <a:rPr lang="en-GB" altLang="en-US" sz="2600" dirty="0"/>
              <a:t> or the effect still until now</a:t>
            </a:r>
            <a:r>
              <a:rPr lang="pl-PL" altLang="en-US" sz="2600" dirty="0"/>
              <a:t>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>
            <a:extLst>
              <a:ext uri="{FF2B5EF4-FFF2-40B4-BE49-F238E27FC236}">
                <a16:creationId xmlns:a16="http://schemas.microsoft.com/office/drawing/2014/main" id="{769D1445-9183-86BC-C1EA-45A468F4070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5763" y="390525"/>
            <a:ext cx="8181975" cy="1049338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en-US" sz="5000">
                <a:solidFill>
                  <a:srgbClr val="660066"/>
                </a:solidFill>
              </a:rPr>
              <a:t>    PRESENT PERFECT</a:t>
            </a:r>
          </a:p>
        </p:txBody>
      </p:sp>
      <p:sp>
        <p:nvSpPr>
          <p:cNvPr id="11270" name="Text Box 5">
            <a:extLst>
              <a:ext uri="{FF2B5EF4-FFF2-40B4-BE49-F238E27FC236}">
                <a16:creationId xmlns:a16="http://schemas.microsoft.com/office/drawing/2014/main" id="{9C0A8BA0-121E-3E0D-9632-54A74FED4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44463" y="2419350"/>
            <a:ext cx="1858963" cy="74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pl-PL" altLang="en-US" sz="4000" b="1">
                <a:solidFill>
                  <a:srgbClr val="990066"/>
                </a:solidFill>
              </a:rPr>
              <a:t>(+)</a:t>
            </a:r>
          </a:p>
        </p:txBody>
      </p:sp>
      <p:sp>
        <p:nvSpPr>
          <p:cNvPr id="11271" name="Text Box 6">
            <a:extLst>
              <a:ext uri="{FF2B5EF4-FFF2-40B4-BE49-F238E27FC236}">
                <a16:creationId xmlns:a16="http://schemas.microsoft.com/office/drawing/2014/main" id="{91FF4FF0-5F87-2B15-00EB-8B4A024AB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15900" y="4967288"/>
            <a:ext cx="1858963" cy="74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pl-PL" altLang="en-US" sz="4000" b="1">
                <a:solidFill>
                  <a:srgbClr val="990066"/>
                </a:solidFill>
              </a:rPr>
              <a:t>(-)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6CE424-2F4F-B5D5-1778-94B44D6D16A2}"/>
              </a:ext>
            </a:extLst>
          </p:cNvPr>
          <p:cNvSpPr txBox="1"/>
          <p:nvPr/>
        </p:nvSpPr>
        <p:spPr>
          <a:xfrm>
            <a:off x="1698496" y="2060848"/>
            <a:ext cx="6673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C00000"/>
                </a:solidFill>
              </a:rPr>
              <a:t>For an affirmative sentence</a:t>
            </a:r>
          </a:p>
          <a:p>
            <a:r>
              <a:rPr lang="en-GB" sz="3600" dirty="0">
                <a:solidFill>
                  <a:srgbClr val="C00000"/>
                </a:solidFill>
              </a:rPr>
              <a:t>have/has + v3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F41775-40A1-590F-5A62-BC48DED685DA}"/>
              </a:ext>
            </a:extLst>
          </p:cNvPr>
          <p:cNvSpPr txBox="1"/>
          <p:nvPr/>
        </p:nvSpPr>
        <p:spPr>
          <a:xfrm>
            <a:off x="1547664" y="4797152"/>
            <a:ext cx="6480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C00000"/>
                </a:solidFill>
              </a:rPr>
              <a:t>For a negative sentence </a:t>
            </a:r>
          </a:p>
          <a:p>
            <a:r>
              <a:rPr lang="en-GB" sz="3600">
                <a:solidFill>
                  <a:srgbClr val="C00000"/>
                </a:solidFill>
              </a:rPr>
              <a:t>haven’t</a:t>
            </a:r>
            <a:r>
              <a:rPr lang="en-GB" sz="3600" dirty="0">
                <a:solidFill>
                  <a:srgbClr val="C00000"/>
                </a:solidFill>
              </a:rPr>
              <a:t>/hasn’t + v3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>
            <a:extLst>
              <a:ext uri="{FF2B5EF4-FFF2-40B4-BE49-F238E27FC236}">
                <a16:creationId xmlns:a16="http://schemas.microsoft.com/office/drawing/2014/main" id="{54ED8131-EA84-A107-7AE7-247FB8478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3" y="390525"/>
            <a:ext cx="8181975" cy="104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l-PL" altLang="en-US" sz="5000" b="1">
                <a:solidFill>
                  <a:srgbClr val="660066"/>
                </a:solidFill>
              </a:rPr>
              <a:t>    PRESENT PERFECT</a:t>
            </a:r>
          </a:p>
        </p:txBody>
      </p:sp>
      <p:sp>
        <p:nvSpPr>
          <p:cNvPr id="13315" name="Text Box 2">
            <a:extLst>
              <a:ext uri="{FF2B5EF4-FFF2-40B4-BE49-F238E27FC236}">
                <a16:creationId xmlns:a16="http://schemas.microsoft.com/office/drawing/2014/main" id="{749BA204-9004-3652-E5CB-8F58A2F02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8638" y="1584325"/>
            <a:ext cx="5400675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pl-PL" altLang="en-US" sz="4000" b="1">
                <a:solidFill>
                  <a:srgbClr val="990066"/>
                </a:solidFill>
              </a:rPr>
              <a:t>Affirmative (+)</a:t>
            </a:r>
          </a:p>
        </p:txBody>
      </p:sp>
      <p:pic>
        <p:nvPicPr>
          <p:cNvPr id="13316" name="Picture 3">
            <a:extLst>
              <a:ext uri="{FF2B5EF4-FFF2-40B4-BE49-F238E27FC236}">
                <a16:creationId xmlns:a16="http://schemas.microsoft.com/office/drawing/2014/main" id="{35F5254C-4BB3-71D0-DF4C-100540BEFE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2206625"/>
            <a:ext cx="1812925" cy="196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4" name="Text Box 4">
            <a:extLst>
              <a:ext uri="{FF2B5EF4-FFF2-40B4-BE49-F238E27FC236}">
                <a16:creationId xmlns:a16="http://schemas.microsoft.com/office/drawing/2014/main" id="{5DDB503C-6970-993C-AE65-03E666ED2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25" y="2519363"/>
            <a:ext cx="6840538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pl-PL" altLang="en-US" sz="3000" b="1">
                <a:solidFill>
                  <a:srgbClr val="006600"/>
                </a:solidFill>
              </a:rPr>
              <a:t>I have cleaned the windows.</a:t>
            </a:r>
          </a:p>
        </p:txBody>
      </p:sp>
      <p:pic>
        <p:nvPicPr>
          <p:cNvPr id="13318" name="Picture 5">
            <a:extLst>
              <a:ext uri="{FF2B5EF4-FFF2-40B4-BE49-F238E27FC236}">
                <a16:creationId xmlns:a16="http://schemas.microsoft.com/office/drawing/2014/main" id="{CD6378D5-52EB-0B6A-D431-B32B6FC5E5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513" y="4535488"/>
            <a:ext cx="176212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6" name="Text Box 6">
            <a:extLst>
              <a:ext uri="{FF2B5EF4-FFF2-40B4-BE49-F238E27FC236}">
                <a16:creationId xmlns:a16="http://schemas.microsoft.com/office/drawing/2014/main" id="{C715BE43-DA1B-4260-1788-A96678054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4608513"/>
            <a:ext cx="6840538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pl-PL" altLang="en-US" sz="3200" b="1">
                <a:solidFill>
                  <a:srgbClr val="006600"/>
                </a:solidFill>
              </a:rPr>
              <a:t>She has eaten her soup.</a:t>
            </a:r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607F88CC-010A-15A1-3EB2-C2C325D62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6488" y="3255963"/>
            <a:ext cx="4679950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2000" b="1">
                <a:solidFill>
                  <a:srgbClr val="660066"/>
                </a:solidFill>
              </a:rPr>
              <a:t>The windows were dirty but </a:t>
            </a:r>
          </a:p>
          <a:p>
            <a:pPr eaLnBrk="1" hangingPunct="1">
              <a:buClrTx/>
              <a:buFontTx/>
              <a:buNone/>
            </a:pPr>
            <a:r>
              <a:rPr lang="pl-PL" altLang="en-US" sz="2000" b="1">
                <a:solidFill>
                  <a:srgbClr val="660066"/>
                </a:solidFill>
              </a:rPr>
              <a:t>they are clean now.</a:t>
            </a:r>
          </a:p>
        </p:txBody>
      </p:sp>
      <p:sp>
        <p:nvSpPr>
          <p:cNvPr id="10248" name="Text Box 8">
            <a:extLst>
              <a:ext uri="{FF2B5EF4-FFF2-40B4-BE49-F238E27FC236}">
                <a16:creationId xmlns:a16="http://schemas.microsoft.com/office/drawing/2014/main" id="{B407B3F0-DB06-1562-47F3-1A8BBD5DF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5267325"/>
            <a:ext cx="619125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2000" b="1">
                <a:solidFill>
                  <a:srgbClr val="660066"/>
                </a:solidFill>
              </a:rPr>
              <a:t>She was hungry but when she had her </a:t>
            </a:r>
          </a:p>
          <a:p>
            <a:pPr eaLnBrk="1" hangingPunct="1">
              <a:buClrTx/>
              <a:buFontTx/>
              <a:buNone/>
            </a:pPr>
            <a:r>
              <a:rPr lang="pl-PL" altLang="en-US" sz="2000" b="1">
                <a:solidFill>
                  <a:srgbClr val="660066"/>
                </a:solidFill>
              </a:rPr>
              <a:t>soup she isn't hungry now.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6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>
            <a:extLst>
              <a:ext uri="{FF2B5EF4-FFF2-40B4-BE49-F238E27FC236}">
                <a16:creationId xmlns:a16="http://schemas.microsoft.com/office/drawing/2014/main" id="{29392839-7858-8D86-839F-629FC83B9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3" y="390525"/>
            <a:ext cx="8181975" cy="104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l-PL" altLang="en-US" sz="5000" b="1">
                <a:solidFill>
                  <a:srgbClr val="660066"/>
                </a:solidFill>
              </a:rPr>
              <a:t>    PRESENT PERFECT</a:t>
            </a:r>
          </a:p>
        </p:txBody>
      </p:sp>
      <p:sp>
        <p:nvSpPr>
          <p:cNvPr id="15363" name="Text Box 2">
            <a:extLst>
              <a:ext uri="{FF2B5EF4-FFF2-40B4-BE49-F238E27FC236}">
                <a16:creationId xmlns:a16="http://schemas.microsoft.com/office/drawing/2014/main" id="{3D6D0879-19F9-3E01-2334-0E14673E0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8638" y="1584325"/>
            <a:ext cx="5400675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pl-PL" altLang="en-US" sz="4000" b="1">
                <a:solidFill>
                  <a:srgbClr val="990066"/>
                </a:solidFill>
              </a:rPr>
              <a:t>Negatives (-)</a:t>
            </a:r>
          </a:p>
        </p:txBody>
      </p:sp>
      <p:sp>
        <p:nvSpPr>
          <p:cNvPr id="11267" name="Text Box 3">
            <a:extLst>
              <a:ext uri="{FF2B5EF4-FFF2-40B4-BE49-F238E27FC236}">
                <a16:creationId xmlns:a16="http://schemas.microsoft.com/office/drawing/2014/main" id="{454373EB-0D84-0396-0C36-EF1940520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25" y="2519363"/>
            <a:ext cx="6840538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pl-PL" altLang="en-US" sz="3600">
                <a:solidFill>
                  <a:srgbClr val="006600"/>
                </a:solidFill>
              </a:rPr>
              <a:t>He hasn't made his bed.</a:t>
            </a:r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1BA36208-784F-51C4-8195-FE23C946B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4608513"/>
            <a:ext cx="6840538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pl-PL" altLang="en-US" sz="3600">
                <a:solidFill>
                  <a:srgbClr val="006600"/>
                </a:solidFill>
              </a:rPr>
              <a:t>We haven't drunk coffee.</a:t>
            </a:r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id="{553DE72B-70E5-16A1-B03D-85FE358E9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6488" y="3255963"/>
            <a:ext cx="5184775" cy="74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2000" b="1">
                <a:solidFill>
                  <a:srgbClr val="660066"/>
                </a:solidFill>
              </a:rPr>
              <a:t>He got up but his bed isn't tidied.</a:t>
            </a:r>
          </a:p>
        </p:txBody>
      </p:sp>
      <p:sp>
        <p:nvSpPr>
          <p:cNvPr id="11270" name="Text Box 6">
            <a:extLst>
              <a:ext uri="{FF2B5EF4-FFF2-40B4-BE49-F238E27FC236}">
                <a16:creationId xmlns:a16="http://schemas.microsoft.com/office/drawing/2014/main" id="{256DAA42-D6D0-FD97-8F66-93FFA9228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3" y="5267325"/>
            <a:ext cx="6048375" cy="92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2000" b="1">
                <a:solidFill>
                  <a:srgbClr val="660066"/>
                </a:solidFill>
              </a:rPr>
              <a:t>We are still sleepy because we drank </a:t>
            </a:r>
          </a:p>
          <a:p>
            <a:pPr eaLnBrk="1" hangingPunct="1">
              <a:buClrTx/>
              <a:buFontTx/>
              <a:buNone/>
            </a:pPr>
            <a:r>
              <a:rPr lang="pl-PL" altLang="en-US" sz="2000" b="1">
                <a:solidFill>
                  <a:srgbClr val="660066"/>
                </a:solidFill>
              </a:rPr>
              <a:t>no coffee.</a:t>
            </a:r>
          </a:p>
        </p:txBody>
      </p:sp>
      <p:pic>
        <p:nvPicPr>
          <p:cNvPr id="15368" name="Picture 7">
            <a:extLst>
              <a:ext uri="{FF2B5EF4-FFF2-40B4-BE49-F238E27FC236}">
                <a16:creationId xmlns:a16="http://schemas.microsoft.com/office/drawing/2014/main" id="{AA3C9D37-5D89-E287-2E45-B958945A35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2447925"/>
            <a:ext cx="1739900" cy="172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9" name="Line 8">
            <a:extLst>
              <a:ext uri="{FF2B5EF4-FFF2-40B4-BE49-F238E27FC236}">
                <a16:creationId xmlns:a16="http://schemas.microsoft.com/office/drawing/2014/main" id="{99328E7F-35A5-368C-709D-35E2614E34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8475" y="2376488"/>
            <a:ext cx="1738313" cy="1800225"/>
          </a:xfrm>
          <a:prstGeom prst="line">
            <a:avLst/>
          </a:prstGeom>
          <a:noFill/>
          <a:ln w="72000">
            <a:solidFill>
              <a:srgbClr val="FF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5370" name="Picture 9">
            <a:extLst>
              <a:ext uri="{FF2B5EF4-FFF2-40B4-BE49-F238E27FC236}">
                <a16:creationId xmlns:a16="http://schemas.microsoft.com/office/drawing/2014/main" id="{D28E2BF7-778A-81B7-FD8E-CC0C2FADE5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100" y="4537075"/>
            <a:ext cx="1760538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71" name="Line 10">
            <a:extLst>
              <a:ext uri="{FF2B5EF4-FFF2-40B4-BE49-F238E27FC236}">
                <a16:creationId xmlns:a16="http://schemas.microsoft.com/office/drawing/2014/main" id="{F80C0324-3044-6794-1DEB-C1BA4E37E4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24700" y="4319588"/>
            <a:ext cx="1738313" cy="1800225"/>
          </a:xfrm>
          <a:prstGeom prst="line">
            <a:avLst/>
          </a:prstGeom>
          <a:noFill/>
          <a:ln w="72000">
            <a:solidFill>
              <a:srgbClr val="FF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19" dur="5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6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>
            <a:extLst>
              <a:ext uri="{FF2B5EF4-FFF2-40B4-BE49-F238E27FC236}">
                <a16:creationId xmlns:a16="http://schemas.microsoft.com/office/drawing/2014/main" id="{BD9A3C19-2333-9A66-B1C2-1B6164100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3" y="390525"/>
            <a:ext cx="8181975" cy="104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l-PL" altLang="en-US" sz="5000" b="1">
                <a:solidFill>
                  <a:srgbClr val="660066"/>
                </a:solidFill>
              </a:rPr>
              <a:t>    PRESENT PERFECT</a:t>
            </a:r>
          </a:p>
        </p:txBody>
      </p:sp>
      <p:sp>
        <p:nvSpPr>
          <p:cNvPr id="17411" name="Text Box 2">
            <a:extLst>
              <a:ext uri="{FF2B5EF4-FFF2-40B4-BE49-F238E27FC236}">
                <a16:creationId xmlns:a16="http://schemas.microsoft.com/office/drawing/2014/main" id="{9B8DE2EA-F2BF-1C6B-2051-CC1C8D71D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8638" y="1584325"/>
            <a:ext cx="5400675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pl-PL" altLang="en-US" sz="4000" b="1">
                <a:solidFill>
                  <a:srgbClr val="990066"/>
                </a:solidFill>
              </a:rPr>
              <a:t>Questions (?)</a:t>
            </a: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F765DA8C-E0BF-7FEC-9BD5-E2BC3C2F0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25" y="2519363"/>
            <a:ext cx="6840538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pl-PL" altLang="en-US" sz="3600">
                <a:solidFill>
                  <a:srgbClr val="006600"/>
                </a:solidFill>
              </a:rPr>
              <a:t>Has he done his homework?</a:t>
            </a:r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C91B8D7D-7DCE-4511-5ED3-45E4C4159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4608513"/>
            <a:ext cx="6840538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pl-PL" altLang="en-US" sz="3600">
                <a:solidFill>
                  <a:srgbClr val="006600"/>
                </a:solidFill>
              </a:rPr>
              <a:t>Have you read the book?</a:t>
            </a:r>
          </a:p>
        </p:txBody>
      </p:sp>
      <p:pic>
        <p:nvPicPr>
          <p:cNvPr id="17414" name="Picture 5">
            <a:extLst>
              <a:ext uri="{FF2B5EF4-FFF2-40B4-BE49-F238E27FC236}">
                <a16:creationId xmlns:a16="http://schemas.microsoft.com/office/drawing/2014/main" id="{870EA7A8-688F-4DD7-E1AB-87014570F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2447925"/>
            <a:ext cx="1739900" cy="172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5" name="Picture 6">
            <a:extLst>
              <a:ext uri="{FF2B5EF4-FFF2-40B4-BE49-F238E27FC236}">
                <a16:creationId xmlns:a16="http://schemas.microsoft.com/office/drawing/2014/main" id="{206A84E0-2EB6-380D-2970-6E4C51687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100" y="4537075"/>
            <a:ext cx="1758950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>
            <a:extLst>
              <a:ext uri="{FF2B5EF4-FFF2-40B4-BE49-F238E27FC236}">
                <a16:creationId xmlns:a16="http://schemas.microsoft.com/office/drawing/2014/main" id="{2D3180B8-3E7D-44B7-FB8A-1E393F37E1B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431800"/>
            <a:ext cx="8181975" cy="1049338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en-US" sz="5000">
                <a:solidFill>
                  <a:srgbClr val="660066"/>
                </a:solidFill>
              </a:rPr>
              <a:t>    PRESENT PERFECT</a:t>
            </a:r>
          </a:p>
        </p:txBody>
      </p:sp>
      <p:sp>
        <p:nvSpPr>
          <p:cNvPr id="13314" name="Text Box 2">
            <a:extLst>
              <a:ext uri="{FF2B5EF4-FFF2-40B4-BE49-F238E27FC236}">
                <a16:creationId xmlns:a16="http://schemas.microsoft.com/office/drawing/2014/main" id="{3C8053B6-15AF-4714-9275-14AB37C63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3913" y="4003675"/>
            <a:ext cx="2863850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4000" b="1">
                <a:solidFill>
                  <a:srgbClr val="009900"/>
                </a:solidFill>
              </a:rPr>
              <a:t>just (+)</a:t>
            </a:r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877C28E0-C7BE-30C4-CC80-D189796B8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5130800"/>
            <a:ext cx="3440112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4000" b="1">
                <a:solidFill>
                  <a:srgbClr val="009900"/>
                </a:solidFill>
              </a:rPr>
              <a:t>yet (-) (?)</a:t>
            </a: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4A638FD9-69F2-12B8-1DAC-1992FC41E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2735263"/>
            <a:ext cx="3673475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4000" b="1">
                <a:solidFill>
                  <a:srgbClr val="009900"/>
                </a:solidFill>
              </a:rPr>
              <a:t>already (+)</a:t>
            </a:r>
          </a:p>
        </p:txBody>
      </p:sp>
      <p:sp>
        <p:nvSpPr>
          <p:cNvPr id="19462" name="Text Box 5">
            <a:extLst>
              <a:ext uri="{FF2B5EF4-FFF2-40B4-BE49-F238E27FC236}">
                <a16:creationId xmlns:a16="http://schemas.microsoft.com/office/drawing/2014/main" id="{3614DC32-AFFB-CCE0-F548-B8693FEF2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2525" y="1174750"/>
            <a:ext cx="7199313" cy="141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50000"/>
              </a:lnSpc>
              <a:buClrTx/>
              <a:buFontTx/>
              <a:buNone/>
            </a:pPr>
            <a:r>
              <a:rPr lang="pl-PL" altLang="en-US" b="1">
                <a:solidFill>
                  <a:srgbClr val="FF0066"/>
                </a:solidFill>
              </a:rPr>
              <a:t>There are three words you can use in Present Perfect.</a:t>
            </a:r>
          </a:p>
        </p:txBody>
      </p:sp>
      <p:sp>
        <p:nvSpPr>
          <p:cNvPr id="13318" name="Text Box 6">
            <a:extLst>
              <a:ext uri="{FF2B5EF4-FFF2-40B4-BE49-F238E27FC236}">
                <a16:creationId xmlns:a16="http://schemas.microsoft.com/office/drawing/2014/main" id="{72BFCBA8-ABDB-32E1-B662-A1BD0DC5A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3522663"/>
            <a:ext cx="617696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2600">
                <a:solidFill>
                  <a:srgbClr val="330099"/>
                </a:solidFill>
              </a:rPr>
              <a:t>I've </a:t>
            </a:r>
            <a:r>
              <a:rPr lang="pl-PL" altLang="en-US" sz="2600" b="1">
                <a:solidFill>
                  <a:srgbClr val="330099"/>
                </a:solidFill>
              </a:rPr>
              <a:t>already</a:t>
            </a:r>
            <a:r>
              <a:rPr lang="pl-PL" altLang="en-US" sz="2600">
                <a:solidFill>
                  <a:srgbClr val="330099"/>
                </a:solidFill>
              </a:rPr>
              <a:t> done my homework.</a:t>
            </a:r>
          </a:p>
        </p:txBody>
      </p:sp>
      <p:sp>
        <p:nvSpPr>
          <p:cNvPr id="13319" name="Text Box 7">
            <a:extLst>
              <a:ext uri="{FF2B5EF4-FFF2-40B4-BE49-F238E27FC236}">
                <a16:creationId xmlns:a16="http://schemas.microsoft.com/office/drawing/2014/main" id="{96CC19B3-4298-7ABE-6D3C-E27ED4EBC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4319588"/>
            <a:ext cx="5240338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>
                <a:solidFill>
                  <a:srgbClr val="330099"/>
                </a:solidFill>
              </a:rPr>
              <a:t>She's </a:t>
            </a:r>
            <a:r>
              <a:rPr lang="pl-PL" altLang="en-US" b="1">
                <a:solidFill>
                  <a:srgbClr val="330099"/>
                </a:solidFill>
              </a:rPr>
              <a:t>just</a:t>
            </a:r>
            <a:r>
              <a:rPr lang="pl-PL" altLang="en-US">
                <a:solidFill>
                  <a:srgbClr val="330099"/>
                </a:solidFill>
              </a:rPr>
              <a:t> gone to school.</a:t>
            </a:r>
          </a:p>
        </p:txBody>
      </p:sp>
      <p:sp>
        <p:nvSpPr>
          <p:cNvPr id="13320" name="Text Box 8">
            <a:extLst>
              <a:ext uri="{FF2B5EF4-FFF2-40B4-BE49-F238E27FC236}">
                <a16:creationId xmlns:a16="http://schemas.microsoft.com/office/drawing/2014/main" id="{649A7D73-0926-EE6D-273C-071DFD5C4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5184775"/>
            <a:ext cx="5240338" cy="1023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>
                <a:solidFill>
                  <a:srgbClr val="330099"/>
                </a:solidFill>
              </a:rPr>
              <a:t>They haven't finished </a:t>
            </a:r>
            <a:r>
              <a:rPr lang="pl-PL" altLang="en-US" b="1">
                <a:solidFill>
                  <a:srgbClr val="330099"/>
                </a:solidFill>
              </a:rPr>
              <a:t>yet</a:t>
            </a:r>
            <a:r>
              <a:rPr lang="pl-PL" altLang="en-US">
                <a:solidFill>
                  <a:srgbClr val="330099"/>
                </a:solidFill>
              </a:rPr>
              <a:t>.</a:t>
            </a:r>
          </a:p>
          <a:p>
            <a:pPr eaLnBrk="1" hangingPunct="1">
              <a:buClrTx/>
              <a:buFontTx/>
              <a:buNone/>
            </a:pPr>
            <a:r>
              <a:rPr lang="pl-PL" altLang="en-US">
                <a:solidFill>
                  <a:srgbClr val="330099"/>
                </a:solidFill>
              </a:rPr>
              <a:t>Has she phoned </a:t>
            </a:r>
            <a:r>
              <a:rPr lang="pl-PL" altLang="en-US" b="1">
                <a:solidFill>
                  <a:srgbClr val="330099"/>
                </a:solidFill>
              </a:rPr>
              <a:t>yet</a:t>
            </a:r>
            <a:r>
              <a:rPr lang="pl-PL" altLang="en-US">
                <a:solidFill>
                  <a:srgbClr val="330099"/>
                </a:solidFill>
              </a:rPr>
              <a:t>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20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4" dur="20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1000" fill="hold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41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" dur="1000" fill="hold"/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1000" fill="hold"/>
                                        <p:tgtEl>
                                          <p:spTgt spid="1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>
            <a:extLst>
              <a:ext uri="{FF2B5EF4-FFF2-40B4-BE49-F238E27FC236}">
                <a16:creationId xmlns:a16="http://schemas.microsoft.com/office/drawing/2014/main" id="{B5622D4C-96BE-C023-73B7-518DADB8471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431800"/>
            <a:ext cx="8181975" cy="1049338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en-US" sz="5000">
                <a:solidFill>
                  <a:srgbClr val="660066"/>
                </a:solidFill>
              </a:rPr>
              <a:t>    PRESENT PERFECT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B15BE366-3717-6B66-0DDA-41466CFAE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4003675"/>
            <a:ext cx="2863850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4000" b="1">
                <a:solidFill>
                  <a:srgbClr val="009900"/>
                </a:solidFill>
              </a:rPr>
              <a:t>just (+)</a:t>
            </a: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F43F08E6-B754-A4E1-ACE7-3885CB69E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5130800"/>
            <a:ext cx="3440112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4000" b="1">
                <a:solidFill>
                  <a:srgbClr val="009900"/>
                </a:solidFill>
              </a:rPr>
              <a:t>yet (-) (?)</a:t>
            </a: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F08C3673-606C-2D57-8AEF-B5F23A01E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2735263"/>
            <a:ext cx="3673475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4000" b="1">
                <a:solidFill>
                  <a:srgbClr val="009900"/>
                </a:solidFill>
              </a:rPr>
              <a:t>already (+)</a:t>
            </a:r>
          </a:p>
        </p:txBody>
      </p:sp>
      <p:sp>
        <p:nvSpPr>
          <p:cNvPr id="21510" name="Text Box 5">
            <a:extLst>
              <a:ext uri="{FF2B5EF4-FFF2-40B4-BE49-F238E27FC236}">
                <a16:creationId xmlns:a16="http://schemas.microsoft.com/office/drawing/2014/main" id="{448548A7-C677-526B-D934-251244BDF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2525" y="1174750"/>
            <a:ext cx="7199313" cy="141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50000"/>
              </a:lnSpc>
              <a:buClrTx/>
              <a:buFontTx/>
              <a:buNone/>
            </a:pPr>
            <a:r>
              <a:rPr lang="pl-PL" altLang="en-US" b="1">
                <a:solidFill>
                  <a:srgbClr val="FF0066"/>
                </a:solidFill>
              </a:rPr>
              <a:t>There are three words you can use in Present Perfect.</a:t>
            </a: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01C36033-27A9-CA56-ED0A-F8FEA7038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275" y="2879725"/>
            <a:ext cx="43910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pl-PL" altLang="en-US" sz="3200" b="1">
                <a:solidFill>
                  <a:srgbClr val="330099"/>
                </a:solidFill>
              </a:rPr>
              <a:t>after have / has</a:t>
            </a:r>
          </a:p>
        </p:txBody>
      </p:sp>
      <p:sp>
        <p:nvSpPr>
          <p:cNvPr id="14343" name="Text Box 7">
            <a:extLst>
              <a:ext uri="{FF2B5EF4-FFF2-40B4-BE49-F238E27FC236}">
                <a16:creationId xmlns:a16="http://schemas.microsoft.com/office/drawing/2014/main" id="{B2045A05-4908-41C0-FDFA-E335275F2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4738" y="5256213"/>
            <a:ext cx="5240337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2600" b="1">
                <a:solidFill>
                  <a:srgbClr val="330099"/>
                </a:solidFill>
              </a:rPr>
              <a:t>at the end of the sentence</a:t>
            </a:r>
          </a:p>
        </p:txBody>
      </p:sp>
      <p:sp>
        <p:nvSpPr>
          <p:cNvPr id="14344" name="Text Box 8">
            <a:extLst>
              <a:ext uri="{FF2B5EF4-FFF2-40B4-BE49-F238E27FC236}">
                <a16:creationId xmlns:a16="http://schemas.microsoft.com/office/drawing/2014/main" id="{3FF66D09-F2F9-2785-41DF-87C185021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3688" y="4032250"/>
            <a:ext cx="4391025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pl-PL" altLang="en-US" sz="3200" b="1">
                <a:solidFill>
                  <a:srgbClr val="330099"/>
                </a:solidFill>
              </a:rPr>
              <a:t>after have / has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7" dur="5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2" dur="500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2" dur="500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">
            <a:extLst>
              <a:ext uri="{FF2B5EF4-FFF2-40B4-BE49-F238E27FC236}">
                <a16:creationId xmlns:a16="http://schemas.microsoft.com/office/drawing/2014/main" id="{A7F45320-8327-3D3E-4044-0AAE24A5C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4016375"/>
            <a:ext cx="2038350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3555" name="Picture 2">
            <a:extLst>
              <a:ext uri="{FF2B5EF4-FFF2-40B4-BE49-F238E27FC236}">
                <a16:creationId xmlns:a16="http://schemas.microsoft.com/office/drawing/2014/main" id="{FFE31CD7-912A-DD55-1059-0980E95370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88" y="563563"/>
            <a:ext cx="2247900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3556" name="Text Box 3">
            <a:extLst>
              <a:ext uri="{FF2B5EF4-FFF2-40B4-BE49-F238E27FC236}">
                <a16:creationId xmlns:a16="http://schemas.microsoft.com/office/drawing/2014/main" id="{E8A7EB28-3CB0-2E83-91A3-0E88C26F88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0" y="863600"/>
            <a:ext cx="575945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3600">
                <a:solidFill>
                  <a:srgbClr val="660066"/>
                </a:solidFill>
              </a:rPr>
              <a:t>she / do / the washing</a:t>
            </a:r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967435CE-25F8-C89B-CCAE-B372B6BCC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0" y="1800225"/>
            <a:ext cx="597535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3200">
                <a:solidFill>
                  <a:srgbClr val="009900"/>
                </a:solidFill>
              </a:rPr>
              <a:t>She has done the washing.</a:t>
            </a:r>
          </a:p>
        </p:txBody>
      </p:sp>
      <p:sp>
        <p:nvSpPr>
          <p:cNvPr id="23558" name="Text Box 5">
            <a:extLst>
              <a:ext uri="{FF2B5EF4-FFF2-40B4-BE49-F238E27FC236}">
                <a16:creationId xmlns:a16="http://schemas.microsoft.com/office/drawing/2014/main" id="{012B7FFA-22E7-98B6-411F-A79E4C00F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2388" y="4248150"/>
            <a:ext cx="6119812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3600">
                <a:solidFill>
                  <a:srgbClr val="660066"/>
                </a:solidFill>
              </a:rPr>
              <a:t>I / already / brush teeth</a:t>
            </a:r>
          </a:p>
        </p:txBody>
      </p:sp>
      <p:sp>
        <p:nvSpPr>
          <p:cNvPr id="15366" name="Text Box 6">
            <a:extLst>
              <a:ext uri="{FF2B5EF4-FFF2-40B4-BE49-F238E27FC236}">
                <a16:creationId xmlns:a16="http://schemas.microsoft.com/office/drawing/2014/main" id="{0BACE1A6-A460-8CA7-52AD-0952E1AFC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7925" y="5472113"/>
            <a:ext cx="6767513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2880" tIns="91440" rIns="90000" bIns="46800"/>
          <a:lstStyle>
            <a:lvl1pPr marL="342900" indent="-338138"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2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19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pl-PL" altLang="en-US" sz="3200">
                <a:solidFill>
                  <a:srgbClr val="009900"/>
                </a:solidFill>
              </a:rPr>
              <a:t>I've already brushed my teeth.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Microsoft YaHei"/>
        <a:cs typeface=""/>
      </a:majorFont>
      <a:minorFont>
        <a:latin typeface="Verdana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anose="020B060403050404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anose="020B060403050404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Microsoft YaHei"/>
        <a:cs typeface=""/>
      </a:majorFont>
      <a:minorFont>
        <a:latin typeface="Verdana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anose="020B060403050404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anose="020B060403050404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Microsoft YaHei"/>
        <a:cs typeface=""/>
      </a:majorFont>
      <a:minorFont>
        <a:latin typeface="Verdana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anose="020B060403050404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anose="020B060403050404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Microsoft YaHei"/>
        <a:cs typeface=""/>
      </a:majorFont>
      <a:minorFont>
        <a:latin typeface="Verdana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anose="020B060403050404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anose="020B060403050404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Microsoft YaHei"/>
        <a:cs typeface=""/>
      </a:majorFont>
      <a:minorFont>
        <a:latin typeface="Verdana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anose="020B060403050404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anose="020B060403050404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302</Words>
  <Application>Microsoft Office PowerPoint</Application>
  <PresentationFormat>On-screen Show (4:3)</PresentationFormat>
  <Paragraphs>61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Times New Roman</vt:lpstr>
      <vt:lpstr>Verdana</vt:lpstr>
      <vt:lpstr>Office Theme</vt:lpstr>
      <vt:lpstr>Office Theme</vt:lpstr>
      <vt:lpstr>Office Theme</vt:lpstr>
      <vt:lpstr>Office Theme</vt:lpstr>
      <vt:lpstr>Office Theme</vt:lpstr>
      <vt:lpstr>     PRESENT PERFECT</vt:lpstr>
      <vt:lpstr>    PRESENT PERFECT</vt:lpstr>
      <vt:lpstr>    PRESENT PERFECT</vt:lpstr>
      <vt:lpstr>PowerPoint Presentation</vt:lpstr>
      <vt:lpstr>PowerPoint Presentation</vt:lpstr>
      <vt:lpstr>PowerPoint Presentation</vt:lpstr>
      <vt:lpstr>    PRESENT PERFECT</vt:lpstr>
      <vt:lpstr>    PRESENT PERFECT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DEKADA GIERKA</dc:title>
  <dc:creator>Lgota sala multimed</dc:creator>
  <cp:lastModifiedBy>Issa Alkhamis</cp:lastModifiedBy>
  <cp:revision>10</cp:revision>
  <cp:lastPrinted>1601-01-01T00:00:00Z</cp:lastPrinted>
  <dcterms:created xsi:type="dcterms:W3CDTF">2018-01-16T10:13:46Z</dcterms:created>
  <dcterms:modified xsi:type="dcterms:W3CDTF">2025-11-30T19:14:17Z</dcterms:modified>
</cp:coreProperties>
</file>